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Raleway Bold" charset="1" panose="00000000000000000000"/>
      <p:regular r:id="rId22"/>
    </p:embeddedFont>
    <p:embeddedFont>
      <p:font typeface="Montaser Arabic Bold" charset="1" panose="00000800000000000000"/>
      <p:regular r:id="rId23"/>
    </p:embeddedFont>
    <p:embeddedFont>
      <p:font typeface="Open Sans Bold" charset="1" panose="020B0806030504020204"/>
      <p:regular r:id="rId24"/>
    </p:embeddedFont>
    <p:embeddedFont>
      <p:font typeface="Open Sans" charset="1" panose="020B0606030504020204"/>
      <p:regular r:id="rId25"/>
    </p:embeddedFont>
    <p:embeddedFont>
      <p:font typeface="DM Sans Bold" charset="1" panose="00000000000000000000"/>
      <p:regular r:id="rId26"/>
    </p:embeddedFont>
    <p:embeddedFont>
      <p:font typeface="Roboto" charset="1" panose="02000000000000000000"/>
      <p:regular r:id="rId27"/>
    </p:embeddedFont>
    <p:embeddedFont>
      <p:font typeface="Roboto Bold" charset="1" panose="02000000000000000000"/>
      <p:regular r:id="rId28"/>
    </p:embeddedFont>
    <p:embeddedFont>
      <p:font typeface="DM Sans" charset="1" panose="00000000000000000000"/>
      <p:regular r:id="rId29"/>
    </p:embeddedFont>
    <p:embeddedFont>
      <p:font typeface="Helios Extended Bold" charset="1" panose="02000805050000020004"/>
      <p:regular r:id="rId30"/>
    </p:embeddedFont>
    <p:embeddedFont>
      <p:font typeface="Helios Extended" charset="1" panose="02000505040000020004"/>
      <p:regular r:id="rId31"/>
    </p:embeddedFont>
    <p:embeddedFont>
      <p:font typeface="Inter Bold" charset="1" panose="020B0802030000000004"/>
      <p:regular r:id="rId32"/>
    </p:embeddedFont>
    <p:embeddedFont>
      <p:font typeface="Inter" charset="1" panose="020B0502030000000004"/>
      <p:regular r:id="rId33"/>
    </p:embeddedFont>
    <p:embeddedFont>
      <p:font typeface="Inter Bold Italics" charset="1" panose="020B0802030000000004"/>
      <p:regular r:id="rId34"/>
    </p:embeddedFont>
    <p:embeddedFont>
      <p:font typeface="Inter Italics" charset="1" panose="020B0502030000000004"/>
      <p:regular r:id="rId35"/>
    </p:embeddedFont>
    <p:embeddedFont>
      <p:font typeface="Arimo Bold" charset="1" panose="020B0704020202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svg" Type="http://schemas.openxmlformats.org/officeDocument/2006/relationships/image"/><Relationship Id="rId11" Target="../media/image76.png" Type="http://schemas.openxmlformats.org/officeDocument/2006/relationships/image"/><Relationship Id="rId12" Target="../media/image77.svg" Type="http://schemas.openxmlformats.org/officeDocument/2006/relationships/image"/><Relationship Id="rId13" Target="../media/image78.png" Type="http://schemas.openxmlformats.org/officeDocument/2006/relationships/image"/><Relationship Id="rId14" Target="../media/image79.svg" Type="http://schemas.openxmlformats.org/officeDocument/2006/relationships/image"/><Relationship Id="rId15" Target="../media/image80.png" Type="http://schemas.openxmlformats.org/officeDocument/2006/relationships/image"/><Relationship Id="rId16" Target="../media/image81.svg" Type="http://schemas.openxmlformats.org/officeDocument/2006/relationships/image"/><Relationship Id="rId2" Target="../media/image67.jpe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70.png" Type="http://schemas.openxmlformats.org/officeDocument/2006/relationships/image"/><Relationship Id="rId6" Target="../media/image71.svg" Type="http://schemas.openxmlformats.org/officeDocument/2006/relationships/image"/><Relationship Id="rId7" Target="../media/image72.png" Type="http://schemas.openxmlformats.org/officeDocument/2006/relationships/image"/><Relationship Id="rId8" Target="../media/image73.sv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svg" Type="http://schemas.openxmlformats.org/officeDocument/2006/relationships/image"/><Relationship Id="rId4" Target="../media/image84.png" Type="http://schemas.openxmlformats.org/officeDocument/2006/relationships/image"/><Relationship Id="rId5" Target="../media/image85.svg" Type="http://schemas.openxmlformats.org/officeDocument/2006/relationships/image"/><Relationship Id="rId6" Target="../media/image86.png" Type="http://schemas.openxmlformats.org/officeDocument/2006/relationships/image"/><Relationship Id="rId7" Target="../media/image87.svg" Type="http://schemas.openxmlformats.org/officeDocument/2006/relationships/image"/><Relationship Id="rId8" Target="../media/image88.png" Type="http://schemas.openxmlformats.org/officeDocument/2006/relationships/image"/><Relationship Id="rId9" Target="../media/image8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27790" y="3025717"/>
            <a:ext cx="8288735" cy="7549656"/>
          </a:xfrm>
          <a:custGeom>
            <a:avLst/>
            <a:gdLst/>
            <a:ahLst/>
            <a:cxnLst/>
            <a:rect r="r" b="b" t="t" l="l"/>
            <a:pathLst>
              <a:path h="7549656" w="8288735">
                <a:moveTo>
                  <a:pt x="0" y="0"/>
                </a:moveTo>
                <a:lnTo>
                  <a:pt x="8288735" y="0"/>
                </a:lnTo>
                <a:lnTo>
                  <a:pt x="8288735" y="7549656"/>
                </a:lnTo>
                <a:lnTo>
                  <a:pt x="0" y="754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1459514" y="-1673036"/>
            <a:ext cx="2794156" cy="5846533"/>
          </a:xfrm>
          <a:custGeom>
            <a:avLst/>
            <a:gdLst/>
            <a:ahLst/>
            <a:cxnLst/>
            <a:rect r="r" b="b" t="t" l="l"/>
            <a:pathLst>
              <a:path h="5846533" w="2794156">
                <a:moveTo>
                  <a:pt x="0" y="5846533"/>
                </a:moveTo>
                <a:lnTo>
                  <a:pt x="2794156" y="5846533"/>
                </a:lnTo>
                <a:lnTo>
                  <a:pt x="2794156" y="0"/>
                </a:lnTo>
                <a:lnTo>
                  <a:pt x="0" y="0"/>
                </a:lnTo>
                <a:lnTo>
                  <a:pt x="0" y="58465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8870" y="87527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81263" y="766104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34811" y="3928780"/>
            <a:ext cx="12997600" cy="165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2735"/>
              </a:lnSpc>
            </a:pPr>
            <a:r>
              <a:rPr lang="en-US" b="true" sz="115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Proyecto APT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3868" y="5599869"/>
            <a:ext cx="9434453" cy="2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00"/>
              </a:lnSpc>
            </a:pPr>
            <a:r>
              <a:rPr lang="en-US" b="true" sz="200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Capstone_003D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082494" y="-1447800"/>
            <a:ext cx="4913194" cy="4114800"/>
          </a:xfrm>
          <a:custGeom>
            <a:avLst/>
            <a:gdLst/>
            <a:ahLst/>
            <a:cxnLst/>
            <a:rect r="r" b="b" t="t" l="l"/>
            <a:pathLst>
              <a:path h="4114800" w="4913194">
                <a:moveTo>
                  <a:pt x="4913194" y="0"/>
                </a:moveTo>
                <a:lnTo>
                  <a:pt x="0" y="0"/>
                </a:lnTo>
                <a:lnTo>
                  <a:pt x="0" y="4114800"/>
                </a:lnTo>
                <a:lnTo>
                  <a:pt x="4913194" y="4114800"/>
                </a:lnTo>
                <a:lnTo>
                  <a:pt x="49131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13409" y="6840589"/>
            <a:ext cx="2794156" cy="5846533"/>
          </a:xfrm>
          <a:custGeom>
            <a:avLst/>
            <a:gdLst/>
            <a:ahLst/>
            <a:cxnLst/>
            <a:rect r="r" b="b" t="t" l="l"/>
            <a:pathLst>
              <a:path h="5846533" w="2794156">
                <a:moveTo>
                  <a:pt x="0" y="0"/>
                </a:moveTo>
                <a:lnTo>
                  <a:pt x="2794156" y="0"/>
                </a:lnTo>
                <a:lnTo>
                  <a:pt x="2794156" y="5846533"/>
                </a:lnTo>
                <a:lnTo>
                  <a:pt x="0" y="5846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275410" y="9566802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2093912" y="7136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3691280"/>
          <a:ext cx="16633741" cy="3410168"/>
        </p:xfrm>
        <a:graphic>
          <a:graphicData uri="http://schemas.openxmlformats.org/drawingml/2006/table">
            <a:tbl>
              <a:tblPr/>
              <a:tblGrid>
                <a:gridCol w="3798511"/>
                <a:gridCol w="1573496"/>
                <a:gridCol w="1874515"/>
                <a:gridCol w="1201567"/>
                <a:gridCol w="1261770"/>
                <a:gridCol w="6923881"/>
              </a:tblGrid>
              <a:tr h="52582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Riesgo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Probabilidad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Impacto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Prioridad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Magnitud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Plan de mitigación/contigencia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9"/>
                    </a:solidFill>
                  </a:tcPr>
                </a:tc>
              </a:tr>
              <a:tr h="103584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F5F5F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Retraso en desarrollo de módulos críticos (login, registro, estados)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0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Alta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Alto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Alta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🔴9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Dividir en submódulos, paralelizar, revisiones diarias, burn-down visible; descope de extras si es necesario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58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4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F5F5F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Fallos de integración Front–Back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Alta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🟡4.0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 comprobó a traves de los requerimientos la factibilidad de módulos planificados a la hora de desarrollar el proyecto.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264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F5F5F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Baja disponibilidad de integrantes clave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Alto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Alta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0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🟡4.7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Documentación viva, handover diarios, tableros visibles; plan B de reasignación (mayor asignación de horas)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6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77147" y="185988"/>
            <a:ext cx="863620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Matriz de Riesgos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7147" y="3054202"/>
            <a:ext cx="7113214" cy="428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Riesgos considerados que se cumplieron: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802703" y="-1439177"/>
            <a:ext cx="4913194" cy="4114800"/>
          </a:xfrm>
          <a:custGeom>
            <a:avLst/>
            <a:gdLst/>
            <a:ahLst/>
            <a:cxnLst/>
            <a:rect r="r" b="b" t="t" l="l"/>
            <a:pathLst>
              <a:path h="4114800" w="4913194">
                <a:moveTo>
                  <a:pt x="4913194" y="0"/>
                </a:moveTo>
                <a:lnTo>
                  <a:pt x="0" y="0"/>
                </a:lnTo>
                <a:lnTo>
                  <a:pt x="0" y="4114800"/>
                </a:lnTo>
                <a:lnTo>
                  <a:pt x="4913194" y="4114800"/>
                </a:lnTo>
                <a:lnTo>
                  <a:pt x="49131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936982" y="7345195"/>
            <a:ext cx="2094358" cy="4382265"/>
          </a:xfrm>
          <a:custGeom>
            <a:avLst/>
            <a:gdLst/>
            <a:ahLst/>
            <a:cxnLst/>
            <a:rect r="r" b="b" t="t" l="l"/>
            <a:pathLst>
              <a:path h="4382265" w="2094358">
                <a:moveTo>
                  <a:pt x="0" y="0"/>
                </a:moveTo>
                <a:lnTo>
                  <a:pt x="2094358" y="0"/>
                </a:lnTo>
                <a:lnTo>
                  <a:pt x="2094358" y="4382265"/>
                </a:lnTo>
                <a:lnTo>
                  <a:pt x="0" y="438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61764" y="312993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0197" y="4331386"/>
            <a:ext cx="1767216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2914" y="4509123"/>
            <a:ext cx="8709430" cy="633041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67251" y="4813326"/>
            <a:ext cx="10555745" cy="5722013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0416210" y="2192599"/>
            <a:ext cx="5374425" cy="589340"/>
          </a:xfrm>
          <a:custGeom>
            <a:avLst/>
            <a:gdLst/>
            <a:ahLst/>
            <a:cxnLst/>
            <a:rect r="r" b="b" t="t" l="l"/>
            <a:pathLst>
              <a:path h="589340" w="5374425">
                <a:moveTo>
                  <a:pt x="0" y="0"/>
                </a:moveTo>
                <a:lnTo>
                  <a:pt x="5374425" y="0"/>
                </a:lnTo>
                <a:lnTo>
                  <a:pt x="5374425" y="589339"/>
                </a:lnTo>
                <a:lnTo>
                  <a:pt x="0" y="5893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31146" y="2944442"/>
            <a:ext cx="5106399" cy="550649"/>
          </a:xfrm>
          <a:custGeom>
            <a:avLst/>
            <a:gdLst/>
            <a:ahLst/>
            <a:cxnLst/>
            <a:rect r="r" b="b" t="t" l="l"/>
            <a:pathLst>
              <a:path h="550649" w="5106399">
                <a:moveTo>
                  <a:pt x="0" y="0"/>
                </a:moveTo>
                <a:lnTo>
                  <a:pt x="5106399" y="0"/>
                </a:lnTo>
                <a:lnTo>
                  <a:pt x="5106399" y="550648"/>
                </a:lnTo>
                <a:lnTo>
                  <a:pt x="0" y="5506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726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16210" y="3654303"/>
            <a:ext cx="6274842" cy="462770"/>
          </a:xfrm>
          <a:custGeom>
            <a:avLst/>
            <a:gdLst/>
            <a:ahLst/>
            <a:cxnLst/>
            <a:rect r="r" b="b" t="t" l="l"/>
            <a:pathLst>
              <a:path h="462770" w="6274842">
                <a:moveTo>
                  <a:pt x="0" y="0"/>
                </a:moveTo>
                <a:lnTo>
                  <a:pt x="6274842" y="0"/>
                </a:lnTo>
                <a:lnTo>
                  <a:pt x="6274842" y="462770"/>
                </a:lnTo>
                <a:lnTo>
                  <a:pt x="0" y="462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43480" y="122910"/>
            <a:ext cx="7401040" cy="9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Casos de prueba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34391" y="2236063"/>
            <a:ext cx="4629344" cy="173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Pruebas Funcionales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Pruebas de Seguridad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Pruebas No funcionales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Pruebas Automatizadas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71943" y="1626260"/>
            <a:ext cx="5437472" cy="4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Tipos de pruebas realizadas: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43480" y="4543452"/>
            <a:ext cx="7401040" cy="60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Resultados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91199" y="1626260"/>
            <a:ext cx="2153273" cy="4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Medidores: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9918" y="10021224"/>
            <a:ext cx="1001509" cy="500755"/>
          </a:xfrm>
          <a:custGeom>
            <a:avLst/>
            <a:gdLst/>
            <a:ahLst/>
            <a:cxnLst/>
            <a:rect r="r" b="b" t="t" l="l"/>
            <a:pathLst>
              <a:path h="500755" w="1001509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8036" y="-184027"/>
            <a:ext cx="1269104" cy="1269104"/>
          </a:xfrm>
          <a:custGeom>
            <a:avLst/>
            <a:gdLst/>
            <a:ahLst/>
            <a:cxnLst/>
            <a:rect r="r" b="b" t="t" l="l"/>
            <a:pathLst>
              <a:path h="1269104" w="1269104">
                <a:moveTo>
                  <a:pt x="0" y="0"/>
                </a:moveTo>
                <a:lnTo>
                  <a:pt x="1269104" y="0"/>
                </a:lnTo>
                <a:lnTo>
                  <a:pt x="1269104" y="1269104"/>
                </a:lnTo>
                <a:lnTo>
                  <a:pt x="0" y="1269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816" y="-184027"/>
            <a:ext cx="745965" cy="607962"/>
          </a:xfrm>
          <a:custGeom>
            <a:avLst/>
            <a:gdLst/>
            <a:ahLst/>
            <a:cxnLst/>
            <a:rect r="r" b="b" t="t" l="l"/>
            <a:pathLst>
              <a:path h="607962" w="745965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915017" y="9914017"/>
            <a:ext cx="745965" cy="607962"/>
          </a:xfrm>
          <a:custGeom>
            <a:avLst/>
            <a:gdLst/>
            <a:ahLst/>
            <a:cxnLst/>
            <a:rect r="r" b="b" t="t" l="l"/>
            <a:pathLst>
              <a:path h="607962" w="745965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06002" y="6677017"/>
            <a:ext cx="1950207" cy="1245695"/>
          </a:xfrm>
          <a:custGeom>
            <a:avLst/>
            <a:gdLst/>
            <a:ahLst/>
            <a:cxnLst/>
            <a:rect r="r" b="b" t="t" l="l"/>
            <a:pathLst>
              <a:path h="1245695" w="1950207">
                <a:moveTo>
                  <a:pt x="0" y="0"/>
                </a:moveTo>
                <a:lnTo>
                  <a:pt x="1950207" y="0"/>
                </a:lnTo>
                <a:lnTo>
                  <a:pt x="1950207" y="1245695"/>
                </a:lnTo>
                <a:lnTo>
                  <a:pt x="0" y="12456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198036" y="78485"/>
            <a:ext cx="1397171" cy="263716"/>
          </a:xfrm>
          <a:custGeom>
            <a:avLst/>
            <a:gdLst/>
            <a:ahLst/>
            <a:cxnLst/>
            <a:rect r="r" b="b" t="t" l="l"/>
            <a:pathLst>
              <a:path h="263716" w="1397171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070637" y="671049"/>
            <a:ext cx="590345" cy="357651"/>
          </a:xfrm>
          <a:custGeom>
            <a:avLst/>
            <a:gdLst/>
            <a:ahLst/>
            <a:cxnLst/>
            <a:rect r="r" b="b" t="t" l="l"/>
            <a:pathLst>
              <a:path h="357651" w="590345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-2112946" y="7537049"/>
            <a:ext cx="3564095" cy="2984930"/>
          </a:xfrm>
          <a:custGeom>
            <a:avLst/>
            <a:gdLst/>
            <a:ahLst/>
            <a:cxnLst/>
            <a:rect r="r" b="b" t="t" l="l"/>
            <a:pathLst>
              <a:path h="2984930" w="3564095">
                <a:moveTo>
                  <a:pt x="0" y="2984930"/>
                </a:moveTo>
                <a:lnTo>
                  <a:pt x="3564095" y="2984930"/>
                </a:lnTo>
                <a:lnTo>
                  <a:pt x="3564095" y="0"/>
                </a:lnTo>
                <a:lnTo>
                  <a:pt x="0" y="0"/>
                </a:lnTo>
                <a:lnTo>
                  <a:pt x="0" y="298493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699377" y="266700"/>
            <a:ext cx="4889246" cy="1402347"/>
            <a:chOff x="0" y="0"/>
            <a:chExt cx="2021283" cy="5797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21283" cy="579750"/>
            </a:xfrm>
            <a:custGeom>
              <a:avLst/>
              <a:gdLst/>
              <a:ahLst/>
              <a:cxnLst/>
              <a:rect r="r" b="b" t="t" l="l"/>
              <a:pathLst>
                <a:path h="579750" w="2021283">
                  <a:moveTo>
                    <a:pt x="31669" y="0"/>
                  </a:moveTo>
                  <a:lnTo>
                    <a:pt x="1989613" y="0"/>
                  </a:lnTo>
                  <a:cubicBezTo>
                    <a:pt x="2007104" y="0"/>
                    <a:pt x="2021283" y="14179"/>
                    <a:pt x="2021283" y="31669"/>
                  </a:cubicBezTo>
                  <a:lnTo>
                    <a:pt x="2021283" y="548081"/>
                  </a:lnTo>
                  <a:cubicBezTo>
                    <a:pt x="2021283" y="565571"/>
                    <a:pt x="2007104" y="579750"/>
                    <a:pt x="1989613" y="579750"/>
                  </a:cubicBezTo>
                  <a:lnTo>
                    <a:pt x="31669" y="579750"/>
                  </a:lnTo>
                  <a:cubicBezTo>
                    <a:pt x="23270" y="579750"/>
                    <a:pt x="15215" y="576413"/>
                    <a:pt x="9276" y="570474"/>
                  </a:cubicBezTo>
                  <a:cubicBezTo>
                    <a:pt x="3337" y="564535"/>
                    <a:pt x="0" y="556480"/>
                    <a:pt x="0" y="548081"/>
                  </a:cubicBezTo>
                  <a:lnTo>
                    <a:pt x="0" y="31669"/>
                  </a:lnTo>
                  <a:cubicBezTo>
                    <a:pt x="0" y="23270"/>
                    <a:pt x="3337" y="15215"/>
                    <a:pt x="9276" y="9276"/>
                  </a:cubicBezTo>
                  <a:cubicBezTo>
                    <a:pt x="15215" y="3337"/>
                    <a:pt x="23270" y="0"/>
                    <a:pt x="31669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3BB8B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21283" cy="617850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94887" y="2062788"/>
            <a:ext cx="12498225" cy="8155211"/>
            <a:chOff x="0" y="0"/>
            <a:chExt cx="5166941" cy="33714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66941" cy="3371478"/>
            </a:xfrm>
            <a:custGeom>
              <a:avLst/>
              <a:gdLst/>
              <a:ahLst/>
              <a:cxnLst/>
              <a:rect r="r" b="b" t="t" l="l"/>
              <a:pathLst>
                <a:path h="3371478" w="5166941">
                  <a:moveTo>
                    <a:pt x="12389" y="0"/>
                  </a:moveTo>
                  <a:lnTo>
                    <a:pt x="5154552" y="0"/>
                  </a:lnTo>
                  <a:cubicBezTo>
                    <a:pt x="5161394" y="0"/>
                    <a:pt x="5166941" y="5547"/>
                    <a:pt x="5166941" y="12389"/>
                  </a:cubicBezTo>
                  <a:lnTo>
                    <a:pt x="5166941" y="3359089"/>
                  </a:lnTo>
                  <a:cubicBezTo>
                    <a:pt x="5166941" y="3362375"/>
                    <a:pt x="5165635" y="3365526"/>
                    <a:pt x="5163312" y="3367849"/>
                  </a:cubicBezTo>
                  <a:cubicBezTo>
                    <a:pt x="5160989" y="3370173"/>
                    <a:pt x="5157838" y="3371478"/>
                    <a:pt x="5154552" y="3371478"/>
                  </a:cubicBezTo>
                  <a:lnTo>
                    <a:pt x="12389" y="3371478"/>
                  </a:lnTo>
                  <a:cubicBezTo>
                    <a:pt x="5547" y="3371478"/>
                    <a:pt x="0" y="3365931"/>
                    <a:pt x="0" y="3359089"/>
                  </a:cubicBezTo>
                  <a:lnTo>
                    <a:pt x="0" y="12389"/>
                  </a:lnTo>
                  <a:cubicBezTo>
                    <a:pt x="0" y="5547"/>
                    <a:pt x="5547" y="0"/>
                    <a:pt x="12389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81818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166941" cy="3409578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11387" y="2938453"/>
            <a:ext cx="3065226" cy="1779998"/>
            <a:chOff x="0" y="0"/>
            <a:chExt cx="1267207" cy="7358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7207" cy="735876"/>
            </a:xfrm>
            <a:custGeom>
              <a:avLst/>
              <a:gdLst/>
              <a:ahLst/>
              <a:cxnLst/>
              <a:rect r="r" b="b" t="t" l="l"/>
              <a:pathLst>
                <a:path h="735876" w="1267207">
                  <a:moveTo>
                    <a:pt x="50515" y="0"/>
                  </a:moveTo>
                  <a:lnTo>
                    <a:pt x="1216693" y="0"/>
                  </a:lnTo>
                  <a:cubicBezTo>
                    <a:pt x="1244591" y="0"/>
                    <a:pt x="1267207" y="22616"/>
                    <a:pt x="1267207" y="50515"/>
                  </a:cubicBezTo>
                  <a:lnTo>
                    <a:pt x="1267207" y="685362"/>
                  </a:lnTo>
                  <a:cubicBezTo>
                    <a:pt x="1267207" y="713260"/>
                    <a:pt x="1244591" y="735876"/>
                    <a:pt x="1216693" y="735876"/>
                  </a:cubicBezTo>
                  <a:lnTo>
                    <a:pt x="50515" y="735876"/>
                  </a:lnTo>
                  <a:cubicBezTo>
                    <a:pt x="22616" y="735876"/>
                    <a:pt x="0" y="713260"/>
                    <a:pt x="0" y="685362"/>
                  </a:cubicBezTo>
                  <a:lnTo>
                    <a:pt x="0" y="50515"/>
                  </a:lnTo>
                  <a:cubicBezTo>
                    <a:pt x="0" y="22616"/>
                    <a:pt x="22616" y="0"/>
                    <a:pt x="50515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35A7C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67207" cy="773976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9144000" y="1669047"/>
            <a:ext cx="0" cy="3937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1" id="21"/>
          <p:cNvSpPr txBox="true"/>
          <p:nvPr/>
        </p:nvSpPr>
        <p:spPr>
          <a:xfrm rot="0">
            <a:off x="6808361" y="389388"/>
            <a:ext cx="4671278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 spc="1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NGINX (Reverse Proxy)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819045" y="3033703"/>
            <a:ext cx="2804518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1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API </a:t>
            </a:r>
            <a:r>
              <a:rPr lang="en-US" sz="3399" spc="1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(NestJS)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60928" y="2167563"/>
            <a:ext cx="6478484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 spc="16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Red Interna </a:t>
            </a:r>
            <a:r>
              <a:rPr lang="en-US" sz="3399" i="true" spc="16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(Docker Network)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88690" y="1056502"/>
            <a:ext cx="291061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8"/>
              </a:lnSpc>
            </a:pPr>
            <a:r>
              <a:rPr lang="en-US" sz="1570" spc="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(Fuera de Red Interna Docker)</a:t>
            </a:r>
          </a:p>
          <a:p>
            <a:pPr algn="ctr">
              <a:lnSpc>
                <a:spcPts val="2198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819045" y="3585519"/>
            <a:ext cx="2350911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Lógica de negocio</a:t>
            </a:r>
          </a:p>
          <a:p>
            <a:pPr algn="l">
              <a:lnSpc>
                <a:spcPts val="2239"/>
              </a:lnSpc>
            </a:pPr>
            <a:r>
              <a:rPr lang="en-US" sz="1599" spc="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Validaciones</a:t>
            </a:r>
          </a:p>
          <a:p>
            <a:pPr algn="l">
              <a:lnSpc>
                <a:spcPts val="2239"/>
              </a:lnSpc>
            </a:pPr>
            <a:r>
              <a:rPr lang="en-US" sz="1599" spc="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Endpoints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158768" y="5470926"/>
            <a:ext cx="3090252" cy="1606807"/>
            <a:chOff x="0" y="0"/>
            <a:chExt cx="1277553" cy="6642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77553" cy="664276"/>
            </a:xfrm>
            <a:custGeom>
              <a:avLst/>
              <a:gdLst/>
              <a:ahLst/>
              <a:cxnLst/>
              <a:rect r="r" b="b" t="t" l="l"/>
              <a:pathLst>
                <a:path h="664276" w="1277553">
                  <a:moveTo>
                    <a:pt x="50105" y="0"/>
                  </a:moveTo>
                  <a:lnTo>
                    <a:pt x="1227448" y="0"/>
                  </a:lnTo>
                  <a:cubicBezTo>
                    <a:pt x="1240737" y="0"/>
                    <a:pt x="1253481" y="5279"/>
                    <a:pt x="1262878" y="14676"/>
                  </a:cubicBezTo>
                  <a:cubicBezTo>
                    <a:pt x="1272274" y="24072"/>
                    <a:pt x="1277553" y="36817"/>
                    <a:pt x="1277553" y="50105"/>
                  </a:cubicBezTo>
                  <a:lnTo>
                    <a:pt x="1277553" y="614171"/>
                  </a:lnTo>
                  <a:cubicBezTo>
                    <a:pt x="1277553" y="627460"/>
                    <a:pt x="1272274" y="640204"/>
                    <a:pt x="1262878" y="649601"/>
                  </a:cubicBezTo>
                  <a:cubicBezTo>
                    <a:pt x="1253481" y="658997"/>
                    <a:pt x="1240737" y="664276"/>
                    <a:pt x="1227448" y="664276"/>
                  </a:cubicBezTo>
                  <a:lnTo>
                    <a:pt x="50105" y="664276"/>
                  </a:lnTo>
                  <a:cubicBezTo>
                    <a:pt x="36817" y="664276"/>
                    <a:pt x="24072" y="658997"/>
                    <a:pt x="14676" y="649601"/>
                  </a:cubicBezTo>
                  <a:cubicBezTo>
                    <a:pt x="5279" y="640204"/>
                    <a:pt x="0" y="627460"/>
                    <a:pt x="0" y="614171"/>
                  </a:cubicBezTo>
                  <a:lnTo>
                    <a:pt x="0" y="50105"/>
                  </a:lnTo>
                  <a:cubicBezTo>
                    <a:pt x="0" y="36817"/>
                    <a:pt x="5279" y="24072"/>
                    <a:pt x="14676" y="14676"/>
                  </a:cubicBezTo>
                  <a:cubicBezTo>
                    <a:pt x="24072" y="5279"/>
                    <a:pt x="36817" y="0"/>
                    <a:pt x="50105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32639E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77553" cy="702376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516791" y="5676795"/>
            <a:ext cx="2374207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1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Postgres</a:t>
            </a:r>
          </a:p>
          <a:p>
            <a:pPr algn="ctr">
              <a:lnSpc>
                <a:spcPts val="4199"/>
              </a:lnSpc>
            </a:pPr>
            <a:r>
              <a:rPr lang="en-US" sz="2999" spc="1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(OLTP ACID)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160928" y="7651493"/>
            <a:ext cx="2441512" cy="1606807"/>
            <a:chOff x="0" y="0"/>
            <a:chExt cx="1009355" cy="6642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09355" cy="664276"/>
            </a:xfrm>
            <a:custGeom>
              <a:avLst/>
              <a:gdLst/>
              <a:ahLst/>
              <a:cxnLst/>
              <a:rect r="r" b="b" t="t" l="l"/>
              <a:pathLst>
                <a:path h="664276" w="1009355">
                  <a:moveTo>
                    <a:pt x="63419" y="0"/>
                  </a:moveTo>
                  <a:lnTo>
                    <a:pt x="945936" y="0"/>
                  </a:lnTo>
                  <a:cubicBezTo>
                    <a:pt x="980962" y="0"/>
                    <a:pt x="1009355" y="28394"/>
                    <a:pt x="1009355" y="63419"/>
                  </a:cubicBezTo>
                  <a:lnTo>
                    <a:pt x="1009355" y="600857"/>
                  </a:lnTo>
                  <a:cubicBezTo>
                    <a:pt x="1009355" y="635883"/>
                    <a:pt x="980962" y="664276"/>
                    <a:pt x="945936" y="664276"/>
                  </a:cubicBezTo>
                  <a:lnTo>
                    <a:pt x="63419" y="664276"/>
                  </a:lnTo>
                  <a:cubicBezTo>
                    <a:pt x="46599" y="664276"/>
                    <a:pt x="30468" y="657595"/>
                    <a:pt x="18575" y="645701"/>
                  </a:cubicBezTo>
                  <a:cubicBezTo>
                    <a:pt x="6682" y="633808"/>
                    <a:pt x="0" y="617677"/>
                    <a:pt x="0" y="600857"/>
                  </a:cubicBezTo>
                  <a:lnTo>
                    <a:pt x="0" y="63419"/>
                  </a:lnTo>
                  <a:cubicBezTo>
                    <a:pt x="0" y="46599"/>
                    <a:pt x="6682" y="30468"/>
                    <a:pt x="18575" y="18575"/>
                  </a:cubicBezTo>
                  <a:cubicBezTo>
                    <a:pt x="30468" y="6682"/>
                    <a:pt x="46599" y="0"/>
                    <a:pt x="63419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7E5ABB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009355" cy="702376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597406" y="5470926"/>
            <a:ext cx="3090252" cy="1606807"/>
            <a:chOff x="0" y="0"/>
            <a:chExt cx="1277553" cy="66427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77553" cy="664276"/>
            </a:xfrm>
            <a:custGeom>
              <a:avLst/>
              <a:gdLst/>
              <a:ahLst/>
              <a:cxnLst/>
              <a:rect r="r" b="b" t="t" l="l"/>
              <a:pathLst>
                <a:path h="664276" w="1277553">
                  <a:moveTo>
                    <a:pt x="50105" y="0"/>
                  </a:moveTo>
                  <a:lnTo>
                    <a:pt x="1227448" y="0"/>
                  </a:lnTo>
                  <a:cubicBezTo>
                    <a:pt x="1240737" y="0"/>
                    <a:pt x="1253481" y="5279"/>
                    <a:pt x="1262878" y="14676"/>
                  </a:cubicBezTo>
                  <a:cubicBezTo>
                    <a:pt x="1272274" y="24072"/>
                    <a:pt x="1277553" y="36817"/>
                    <a:pt x="1277553" y="50105"/>
                  </a:cubicBezTo>
                  <a:lnTo>
                    <a:pt x="1277553" y="614171"/>
                  </a:lnTo>
                  <a:cubicBezTo>
                    <a:pt x="1277553" y="627460"/>
                    <a:pt x="1272274" y="640204"/>
                    <a:pt x="1262878" y="649601"/>
                  </a:cubicBezTo>
                  <a:cubicBezTo>
                    <a:pt x="1253481" y="658997"/>
                    <a:pt x="1240737" y="664276"/>
                    <a:pt x="1227448" y="664276"/>
                  </a:cubicBezTo>
                  <a:lnTo>
                    <a:pt x="50105" y="664276"/>
                  </a:lnTo>
                  <a:cubicBezTo>
                    <a:pt x="36817" y="664276"/>
                    <a:pt x="24072" y="658997"/>
                    <a:pt x="14676" y="649601"/>
                  </a:cubicBezTo>
                  <a:cubicBezTo>
                    <a:pt x="5279" y="640204"/>
                    <a:pt x="0" y="627460"/>
                    <a:pt x="0" y="614171"/>
                  </a:cubicBezTo>
                  <a:lnTo>
                    <a:pt x="0" y="50105"/>
                  </a:lnTo>
                  <a:cubicBezTo>
                    <a:pt x="0" y="36817"/>
                    <a:pt x="5279" y="24072"/>
                    <a:pt x="14676" y="14676"/>
                  </a:cubicBezTo>
                  <a:cubicBezTo>
                    <a:pt x="24072" y="5279"/>
                    <a:pt x="36817" y="0"/>
                    <a:pt x="50105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32639E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277553" cy="702376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921400" y="5676795"/>
            <a:ext cx="2596872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1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Redis</a:t>
            </a:r>
          </a:p>
          <a:p>
            <a:pPr algn="ctr">
              <a:lnSpc>
                <a:spcPts val="4199"/>
              </a:lnSpc>
            </a:pPr>
            <a:r>
              <a:rPr lang="en-US" sz="2999" spc="1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(Cache/Colas)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1193587" y="5470926"/>
            <a:ext cx="3090252" cy="1606807"/>
            <a:chOff x="0" y="0"/>
            <a:chExt cx="1277553" cy="66427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77553" cy="664276"/>
            </a:xfrm>
            <a:custGeom>
              <a:avLst/>
              <a:gdLst/>
              <a:ahLst/>
              <a:cxnLst/>
              <a:rect r="r" b="b" t="t" l="l"/>
              <a:pathLst>
                <a:path h="664276" w="1277553">
                  <a:moveTo>
                    <a:pt x="50105" y="0"/>
                  </a:moveTo>
                  <a:lnTo>
                    <a:pt x="1227448" y="0"/>
                  </a:lnTo>
                  <a:cubicBezTo>
                    <a:pt x="1240737" y="0"/>
                    <a:pt x="1253481" y="5279"/>
                    <a:pt x="1262878" y="14676"/>
                  </a:cubicBezTo>
                  <a:cubicBezTo>
                    <a:pt x="1272274" y="24072"/>
                    <a:pt x="1277553" y="36817"/>
                    <a:pt x="1277553" y="50105"/>
                  </a:cubicBezTo>
                  <a:lnTo>
                    <a:pt x="1277553" y="614171"/>
                  </a:lnTo>
                  <a:cubicBezTo>
                    <a:pt x="1277553" y="627460"/>
                    <a:pt x="1272274" y="640204"/>
                    <a:pt x="1262878" y="649601"/>
                  </a:cubicBezTo>
                  <a:cubicBezTo>
                    <a:pt x="1253481" y="658997"/>
                    <a:pt x="1240737" y="664276"/>
                    <a:pt x="1227448" y="664276"/>
                  </a:cubicBezTo>
                  <a:lnTo>
                    <a:pt x="50105" y="664276"/>
                  </a:lnTo>
                  <a:cubicBezTo>
                    <a:pt x="36817" y="664276"/>
                    <a:pt x="24072" y="658997"/>
                    <a:pt x="14676" y="649601"/>
                  </a:cubicBezTo>
                  <a:cubicBezTo>
                    <a:pt x="5279" y="640204"/>
                    <a:pt x="0" y="627460"/>
                    <a:pt x="0" y="614171"/>
                  </a:cubicBezTo>
                  <a:lnTo>
                    <a:pt x="0" y="50105"/>
                  </a:lnTo>
                  <a:cubicBezTo>
                    <a:pt x="0" y="36817"/>
                    <a:pt x="5279" y="24072"/>
                    <a:pt x="14676" y="14676"/>
                  </a:cubicBezTo>
                  <a:cubicBezTo>
                    <a:pt x="24072" y="5279"/>
                    <a:pt x="36817" y="0"/>
                    <a:pt x="50105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32639E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77553" cy="702376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1361775" y="5750084"/>
            <a:ext cx="2552339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1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MinIO</a:t>
            </a:r>
          </a:p>
          <a:p>
            <a:pPr algn="ctr">
              <a:lnSpc>
                <a:spcPts val="4199"/>
              </a:lnSpc>
            </a:pPr>
            <a:r>
              <a:rPr lang="en-US" sz="2999" spc="1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(S3 archivos)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446183" y="7857361"/>
            <a:ext cx="1890360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1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Worker</a:t>
            </a:r>
          </a:p>
          <a:p>
            <a:pPr algn="ctr">
              <a:lnSpc>
                <a:spcPts val="4199"/>
              </a:lnSpc>
            </a:pPr>
            <a:r>
              <a:rPr lang="en-US" sz="2999" spc="1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(BullMQ)</a:t>
            </a:r>
          </a:p>
        </p:txBody>
      </p:sp>
      <p:sp>
        <p:nvSpPr>
          <p:cNvPr name="AutoShape 42" id="42"/>
          <p:cNvSpPr/>
          <p:nvPr/>
        </p:nvSpPr>
        <p:spPr>
          <a:xfrm flipH="true">
            <a:off x="9142532" y="4718451"/>
            <a:ext cx="1468" cy="7524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 flipH="true">
            <a:off x="5703894" y="4718451"/>
            <a:ext cx="3440106" cy="7524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>
            <a:off x="9144000" y="4718451"/>
            <a:ext cx="3594713" cy="7524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>
            <a:off x="5703894" y="7077733"/>
            <a:ext cx="457034" cy="13771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H="true">
            <a:off x="8602441" y="7077733"/>
            <a:ext cx="540091" cy="13771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7" id="47"/>
          <p:cNvSpPr txBox="true"/>
          <p:nvPr/>
        </p:nvSpPr>
        <p:spPr>
          <a:xfrm rot="0">
            <a:off x="6631960" y="9220200"/>
            <a:ext cx="1499449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Procesamiento asíncrono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DE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49660" y="2238560"/>
            <a:ext cx="5432697" cy="8048440"/>
          </a:xfrm>
          <a:custGeom>
            <a:avLst/>
            <a:gdLst/>
            <a:ahLst/>
            <a:cxnLst/>
            <a:rect r="r" b="b" t="t" l="l"/>
            <a:pathLst>
              <a:path h="8048440" w="5432697">
                <a:moveTo>
                  <a:pt x="0" y="0"/>
                </a:moveTo>
                <a:lnTo>
                  <a:pt x="5432697" y="0"/>
                </a:lnTo>
                <a:lnTo>
                  <a:pt x="5432697" y="8048440"/>
                </a:lnTo>
                <a:lnTo>
                  <a:pt x="0" y="804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05643" y="2238560"/>
            <a:ext cx="5432697" cy="8048440"/>
          </a:xfrm>
          <a:custGeom>
            <a:avLst/>
            <a:gdLst/>
            <a:ahLst/>
            <a:cxnLst/>
            <a:rect r="r" b="b" t="t" l="l"/>
            <a:pathLst>
              <a:path h="8048440" w="5432697">
                <a:moveTo>
                  <a:pt x="0" y="0"/>
                </a:moveTo>
                <a:lnTo>
                  <a:pt x="5432697" y="0"/>
                </a:lnTo>
                <a:lnTo>
                  <a:pt x="5432697" y="8048440"/>
                </a:lnTo>
                <a:lnTo>
                  <a:pt x="0" y="804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58857" y="2570573"/>
            <a:ext cx="926268" cy="822063"/>
          </a:xfrm>
          <a:custGeom>
            <a:avLst/>
            <a:gdLst/>
            <a:ahLst/>
            <a:cxnLst/>
            <a:rect r="r" b="b" t="t" l="l"/>
            <a:pathLst>
              <a:path h="822063" w="926268">
                <a:moveTo>
                  <a:pt x="0" y="0"/>
                </a:moveTo>
                <a:lnTo>
                  <a:pt x="926268" y="0"/>
                </a:lnTo>
                <a:lnTo>
                  <a:pt x="926268" y="822063"/>
                </a:lnTo>
                <a:lnTo>
                  <a:pt x="0" y="822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06348" y="2238560"/>
            <a:ext cx="1538745" cy="1538745"/>
          </a:xfrm>
          <a:custGeom>
            <a:avLst/>
            <a:gdLst/>
            <a:ahLst/>
            <a:cxnLst/>
            <a:rect r="r" b="b" t="t" l="l"/>
            <a:pathLst>
              <a:path h="1538745" w="1538745">
                <a:moveTo>
                  <a:pt x="0" y="0"/>
                </a:moveTo>
                <a:lnTo>
                  <a:pt x="1538745" y="0"/>
                </a:lnTo>
                <a:lnTo>
                  <a:pt x="1538745" y="1538745"/>
                </a:lnTo>
                <a:lnTo>
                  <a:pt x="0" y="1538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00950" y="9051030"/>
            <a:ext cx="3086100" cy="1128510"/>
            <a:chOff x="0" y="0"/>
            <a:chExt cx="812800" cy="2972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221"/>
            </a:xfrm>
            <a:custGeom>
              <a:avLst/>
              <a:gdLst/>
              <a:ahLst/>
              <a:cxnLst/>
              <a:rect r="r" b="b" t="t" l="l"/>
              <a:pathLst>
                <a:path h="297221" w="812800">
                  <a:moveTo>
                    <a:pt x="72751" y="0"/>
                  </a:moveTo>
                  <a:lnTo>
                    <a:pt x="740049" y="0"/>
                  </a:lnTo>
                  <a:cubicBezTo>
                    <a:pt x="759344" y="0"/>
                    <a:pt x="777848" y="7665"/>
                    <a:pt x="791492" y="21308"/>
                  </a:cubicBezTo>
                  <a:cubicBezTo>
                    <a:pt x="805135" y="34952"/>
                    <a:pt x="812800" y="53456"/>
                    <a:pt x="812800" y="72751"/>
                  </a:cubicBezTo>
                  <a:lnTo>
                    <a:pt x="812800" y="224470"/>
                  </a:lnTo>
                  <a:cubicBezTo>
                    <a:pt x="812800" y="264649"/>
                    <a:pt x="780228" y="297221"/>
                    <a:pt x="740049" y="297221"/>
                  </a:cubicBezTo>
                  <a:lnTo>
                    <a:pt x="72751" y="297221"/>
                  </a:lnTo>
                  <a:cubicBezTo>
                    <a:pt x="53456" y="297221"/>
                    <a:pt x="34952" y="289556"/>
                    <a:pt x="21308" y="275913"/>
                  </a:cubicBezTo>
                  <a:cubicBezTo>
                    <a:pt x="7665" y="262269"/>
                    <a:pt x="0" y="243765"/>
                    <a:pt x="0" y="224470"/>
                  </a:cubicBezTo>
                  <a:lnTo>
                    <a:pt x="0" y="72751"/>
                  </a:lnTo>
                  <a:cubicBezTo>
                    <a:pt x="0" y="53456"/>
                    <a:pt x="7665" y="34952"/>
                    <a:pt x="21308" y="21308"/>
                  </a:cubicBezTo>
                  <a:cubicBezTo>
                    <a:pt x="34952" y="7665"/>
                    <a:pt x="53456" y="0"/>
                    <a:pt x="72751" y="0"/>
                  </a:cubicBezTo>
                  <a:close/>
                </a:path>
              </a:pathLst>
            </a:custGeom>
            <a:solidFill>
              <a:srgbClr val="8F93D2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344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750416" y="4275408"/>
            <a:ext cx="2343150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Sol</a:t>
            </a:r>
            <a:r>
              <a:rPr lang="en-US" sz="21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icitud (Input Chofer)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65846" y="4275408"/>
            <a:ext cx="2600325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Orde</a:t>
            </a:r>
            <a:r>
              <a:rPr lang="en-US" sz="21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 de Trabajo</a:t>
            </a:r>
          </a:p>
          <a:p>
            <a:pPr algn="ctr">
              <a:lnSpc>
                <a:spcPts val="2625"/>
              </a:lnSpc>
            </a:pPr>
            <a:r>
              <a:rPr lang="en-US" sz="21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(Gestión Taller)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91585" y="5369269"/>
            <a:ext cx="1951609" cy="283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id: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vehiculo: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tipo: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evidencia_fotos: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estado: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33647" y="5336525"/>
            <a:ext cx="2218751" cy="283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105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“Volvo FH16"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“EMERGENCIA”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[img1.jpg], [img2.jpg]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“PENDIENTE”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85825" y="5336525"/>
            <a:ext cx="1951609" cy="345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id: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solicitud_id: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mecanico_id: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prioridad: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prioridad</a:t>
            </a: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_diagnosticada: 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308859" y="5336525"/>
            <a:ext cx="2218751" cy="314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284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105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“URGENTE”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“NORMAL”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78029" y="1651820"/>
            <a:ext cx="3887924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solicitudes_mantenimiento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22047" y="1651820"/>
            <a:ext cx="3887924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ordenes_trabajo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55018" y="4275408"/>
            <a:ext cx="2777964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Aprobación de</a:t>
            </a:r>
          </a:p>
          <a:p>
            <a:pPr algn="ctr">
              <a:lnSpc>
                <a:spcPts val="2625"/>
              </a:lnSpc>
            </a:pPr>
            <a:r>
              <a:rPr lang="en-US" sz="21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Jefe de Taller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83213" y="5369269"/>
            <a:ext cx="1602716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D9505D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PK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58913" y="5369269"/>
            <a:ext cx="1602716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D9505D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PK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2C92D5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FK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2C92D5">
                    <a:alpha val="74902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FK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43480" y="122910"/>
            <a:ext cx="740104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Base de Datos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08921" y="9300960"/>
            <a:ext cx="287015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Normalización 1FN/Híbrida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03639" y="4648200"/>
            <a:ext cx="842352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Demostración/MVP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4149" y="3428904"/>
            <a:ext cx="8649851" cy="97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3"/>
              </a:lnSpc>
              <a:spcBef>
                <a:spcPct val="0"/>
              </a:spcBef>
            </a:pPr>
            <a:r>
              <a:rPr lang="en-US" b="true" sz="62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Lecciones Aprendidas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3885" y="5522502"/>
            <a:ext cx="9492911" cy="97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3"/>
              </a:lnSpc>
              <a:spcBef>
                <a:spcPct val="0"/>
              </a:spcBef>
            </a:pPr>
            <a:r>
              <a:rPr lang="en-US" b="true" sz="62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Conclusión</a:t>
            </a:r>
          </a:p>
        </p:txBody>
      </p:sp>
      <p:sp>
        <p:nvSpPr>
          <p:cNvPr name="AutoShape 4" id="4"/>
          <p:cNvSpPr/>
          <p:nvPr/>
        </p:nvSpPr>
        <p:spPr>
          <a:xfrm>
            <a:off x="-3885" y="5138738"/>
            <a:ext cx="1767216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832198" y="2811780"/>
            <a:ext cx="11211971" cy="4663440"/>
            <a:chOff x="0" y="0"/>
            <a:chExt cx="977078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7078" cy="406400"/>
            </a:xfrm>
            <a:custGeom>
              <a:avLst/>
              <a:gdLst/>
              <a:ahLst/>
              <a:cxnLst/>
              <a:rect r="r" b="b" t="t" l="l"/>
              <a:pathLst>
                <a:path h="406400" w="977078">
                  <a:moveTo>
                    <a:pt x="0" y="0"/>
                  </a:moveTo>
                  <a:lnTo>
                    <a:pt x="773878" y="0"/>
                  </a:lnTo>
                  <a:lnTo>
                    <a:pt x="977078" y="203200"/>
                  </a:lnTo>
                  <a:lnTo>
                    <a:pt x="77387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556" r="0" b="-10556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525" y="3352165"/>
            <a:ext cx="16744950" cy="308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99"/>
              </a:lnSpc>
              <a:spcBef>
                <a:spcPct val="0"/>
              </a:spcBef>
            </a:pPr>
            <a:r>
              <a:rPr lang="en-US" b="true" sz="18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¡Gracias!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947146" y="3552472"/>
            <a:ext cx="5571779" cy="6878740"/>
          </a:xfrm>
          <a:custGeom>
            <a:avLst/>
            <a:gdLst/>
            <a:ahLst/>
            <a:cxnLst/>
            <a:rect r="r" b="b" t="t" l="l"/>
            <a:pathLst>
              <a:path h="6878740" w="5571779">
                <a:moveTo>
                  <a:pt x="0" y="0"/>
                </a:moveTo>
                <a:lnTo>
                  <a:pt x="5571779" y="0"/>
                </a:lnTo>
                <a:lnTo>
                  <a:pt x="5571779" y="6878739"/>
                </a:lnTo>
                <a:lnTo>
                  <a:pt x="0" y="6878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0" y="0"/>
            <a:ext cx="4363296" cy="5966900"/>
          </a:xfrm>
          <a:custGeom>
            <a:avLst/>
            <a:gdLst/>
            <a:ahLst/>
            <a:cxnLst/>
            <a:rect r="r" b="b" t="t" l="l"/>
            <a:pathLst>
              <a:path h="5966900" w="4363296">
                <a:moveTo>
                  <a:pt x="0" y="0"/>
                </a:moveTo>
                <a:lnTo>
                  <a:pt x="4363296" y="0"/>
                </a:lnTo>
                <a:lnTo>
                  <a:pt x="4363296" y="5966900"/>
                </a:lnTo>
                <a:lnTo>
                  <a:pt x="0" y="596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420124" y="859898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991563" y="523145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0"/>
                </a:lnTo>
                <a:lnTo>
                  <a:pt x="0" y="101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94550" y="7234264"/>
            <a:ext cx="2717966" cy="3355514"/>
          </a:xfrm>
          <a:custGeom>
            <a:avLst/>
            <a:gdLst/>
            <a:ahLst/>
            <a:cxnLst/>
            <a:rect r="r" b="b" t="t" l="l"/>
            <a:pathLst>
              <a:path h="3355514" w="2717966">
                <a:moveTo>
                  <a:pt x="2717967" y="0"/>
                </a:moveTo>
                <a:lnTo>
                  <a:pt x="0" y="0"/>
                </a:lnTo>
                <a:lnTo>
                  <a:pt x="0" y="3355514"/>
                </a:lnTo>
                <a:lnTo>
                  <a:pt x="2717967" y="3355514"/>
                </a:lnTo>
                <a:lnTo>
                  <a:pt x="27179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796274" y="-227459"/>
            <a:ext cx="2701724" cy="3003306"/>
          </a:xfrm>
          <a:custGeom>
            <a:avLst/>
            <a:gdLst/>
            <a:ahLst/>
            <a:cxnLst/>
            <a:rect r="r" b="b" t="t" l="l"/>
            <a:pathLst>
              <a:path h="3003306" w="2701724">
                <a:moveTo>
                  <a:pt x="2701723" y="0"/>
                </a:moveTo>
                <a:lnTo>
                  <a:pt x="0" y="0"/>
                </a:lnTo>
                <a:lnTo>
                  <a:pt x="0" y="3003305"/>
                </a:lnTo>
                <a:lnTo>
                  <a:pt x="2701723" y="3003305"/>
                </a:lnTo>
                <a:lnTo>
                  <a:pt x="27017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87026" y="2520315"/>
            <a:ext cx="4713949" cy="47139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7774" y="0"/>
                  </a:moveTo>
                  <a:lnTo>
                    <a:pt x="775026" y="0"/>
                  </a:lnTo>
                  <a:cubicBezTo>
                    <a:pt x="795888" y="0"/>
                    <a:pt x="812800" y="16912"/>
                    <a:pt x="812800" y="37774"/>
                  </a:cubicBezTo>
                  <a:lnTo>
                    <a:pt x="812800" y="775026"/>
                  </a:lnTo>
                  <a:cubicBezTo>
                    <a:pt x="812800" y="795888"/>
                    <a:pt x="795888" y="812800"/>
                    <a:pt x="775026" y="812800"/>
                  </a:cubicBezTo>
                  <a:lnTo>
                    <a:pt x="37774" y="812800"/>
                  </a:lnTo>
                  <a:cubicBezTo>
                    <a:pt x="16912" y="812800"/>
                    <a:pt x="0" y="795888"/>
                    <a:pt x="0" y="775026"/>
                  </a:cubicBezTo>
                  <a:lnTo>
                    <a:pt x="0" y="37774"/>
                  </a:lnTo>
                  <a:cubicBezTo>
                    <a:pt x="0" y="16912"/>
                    <a:pt x="16912" y="0"/>
                    <a:pt x="3777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555" r="0" b="-165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28179" y="2520315"/>
            <a:ext cx="4713949" cy="47139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7774" y="0"/>
                  </a:moveTo>
                  <a:lnTo>
                    <a:pt x="775026" y="0"/>
                  </a:lnTo>
                  <a:cubicBezTo>
                    <a:pt x="795888" y="0"/>
                    <a:pt x="812800" y="16912"/>
                    <a:pt x="812800" y="37774"/>
                  </a:cubicBezTo>
                  <a:lnTo>
                    <a:pt x="812800" y="775026"/>
                  </a:lnTo>
                  <a:cubicBezTo>
                    <a:pt x="812800" y="795888"/>
                    <a:pt x="795888" y="812800"/>
                    <a:pt x="775026" y="812800"/>
                  </a:cubicBezTo>
                  <a:lnTo>
                    <a:pt x="37774" y="812800"/>
                  </a:lnTo>
                  <a:cubicBezTo>
                    <a:pt x="16912" y="812800"/>
                    <a:pt x="0" y="795888"/>
                    <a:pt x="0" y="775026"/>
                  </a:cubicBezTo>
                  <a:lnTo>
                    <a:pt x="0" y="37774"/>
                  </a:lnTo>
                  <a:cubicBezTo>
                    <a:pt x="0" y="16912"/>
                    <a:pt x="16912" y="0"/>
                    <a:pt x="3777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6555" r="0" b="-1655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445872" y="2520315"/>
            <a:ext cx="4713949" cy="47139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7774" y="0"/>
                  </a:moveTo>
                  <a:lnTo>
                    <a:pt x="775026" y="0"/>
                  </a:lnTo>
                  <a:cubicBezTo>
                    <a:pt x="795888" y="0"/>
                    <a:pt x="812800" y="16912"/>
                    <a:pt x="812800" y="37774"/>
                  </a:cubicBezTo>
                  <a:lnTo>
                    <a:pt x="812800" y="775026"/>
                  </a:lnTo>
                  <a:cubicBezTo>
                    <a:pt x="812800" y="795888"/>
                    <a:pt x="795888" y="812800"/>
                    <a:pt x="775026" y="812800"/>
                  </a:cubicBezTo>
                  <a:lnTo>
                    <a:pt x="37774" y="812800"/>
                  </a:lnTo>
                  <a:cubicBezTo>
                    <a:pt x="16912" y="812800"/>
                    <a:pt x="0" y="795888"/>
                    <a:pt x="0" y="775026"/>
                  </a:cubicBezTo>
                  <a:lnTo>
                    <a:pt x="0" y="37774"/>
                  </a:lnTo>
                  <a:cubicBezTo>
                    <a:pt x="0" y="16912"/>
                    <a:pt x="16912" y="0"/>
                    <a:pt x="37774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6555" r="0" b="-1655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842128" y="414337"/>
            <a:ext cx="660374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795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Integrantes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3396" y="7504313"/>
            <a:ext cx="4303514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Alexis Martínez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72783" y="7504313"/>
            <a:ext cx="494243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Benjamín Briceño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81525" y="7504313"/>
            <a:ext cx="424264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Joaquín Parada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9432" y="8331631"/>
            <a:ext cx="40683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Back-End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24241" y="8331631"/>
            <a:ext cx="42395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Documentación y QA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78234" y="8331631"/>
            <a:ext cx="41938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Front-End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38196" y="-102870"/>
            <a:ext cx="7416265" cy="10389870"/>
            <a:chOff x="0" y="0"/>
            <a:chExt cx="861730" cy="12072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1730" cy="1207247"/>
            </a:xfrm>
            <a:custGeom>
              <a:avLst/>
              <a:gdLst/>
              <a:ahLst/>
              <a:cxnLst/>
              <a:rect r="r" b="b" t="t" l="l"/>
              <a:pathLst>
                <a:path h="1207247" w="861730">
                  <a:moveTo>
                    <a:pt x="203200" y="0"/>
                  </a:moveTo>
                  <a:lnTo>
                    <a:pt x="861730" y="0"/>
                  </a:lnTo>
                  <a:lnTo>
                    <a:pt x="658530" y="1207247"/>
                  </a:lnTo>
                  <a:lnTo>
                    <a:pt x="0" y="120724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74529" t="0" r="-7452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735004" y="3525333"/>
            <a:ext cx="3303193" cy="3315626"/>
          </a:xfrm>
          <a:custGeom>
            <a:avLst/>
            <a:gdLst/>
            <a:ahLst/>
            <a:cxnLst/>
            <a:rect r="r" b="b" t="t" l="l"/>
            <a:pathLst>
              <a:path h="3315626" w="3303193">
                <a:moveTo>
                  <a:pt x="0" y="0"/>
                </a:moveTo>
                <a:lnTo>
                  <a:pt x="3303192" y="0"/>
                </a:lnTo>
                <a:lnTo>
                  <a:pt x="3303192" y="3315627"/>
                </a:lnTo>
                <a:lnTo>
                  <a:pt x="0" y="3315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0201" y="3343170"/>
            <a:ext cx="3485070" cy="3497790"/>
          </a:xfrm>
          <a:custGeom>
            <a:avLst/>
            <a:gdLst/>
            <a:ahLst/>
            <a:cxnLst/>
            <a:rect r="r" b="b" t="t" l="l"/>
            <a:pathLst>
              <a:path h="3497790" w="3485070">
                <a:moveTo>
                  <a:pt x="0" y="0"/>
                </a:moveTo>
                <a:lnTo>
                  <a:pt x="3485070" y="0"/>
                </a:lnTo>
                <a:lnTo>
                  <a:pt x="3485070" y="3497790"/>
                </a:lnTo>
                <a:lnTo>
                  <a:pt x="0" y="3497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89174" y="5183147"/>
            <a:ext cx="3651926" cy="4173629"/>
          </a:xfrm>
          <a:custGeom>
            <a:avLst/>
            <a:gdLst/>
            <a:ahLst/>
            <a:cxnLst/>
            <a:rect r="r" b="b" t="t" l="l"/>
            <a:pathLst>
              <a:path h="4173629" w="3651926">
                <a:moveTo>
                  <a:pt x="0" y="0"/>
                </a:moveTo>
                <a:lnTo>
                  <a:pt x="3651926" y="0"/>
                </a:lnTo>
                <a:lnTo>
                  <a:pt x="3651926" y="4173629"/>
                </a:lnTo>
                <a:lnTo>
                  <a:pt x="0" y="41736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1435" y="1382648"/>
            <a:ext cx="11047405" cy="9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Descripción del Problema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0" y="17589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871357" y="6840960"/>
            <a:ext cx="3800113" cy="4691498"/>
          </a:xfrm>
          <a:custGeom>
            <a:avLst/>
            <a:gdLst/>
            <a:ahLst/>
            <a:cxnLst/>
            <a:rect r="r" b="b" t="t" l="l"/>
            <a:pathLst>
              <a:path h="4691498" w="3800113">
                <a:moveTo>
                  <a:pt x="3800114" y="0"/>
                </a:moveTo>
                <a:lnTo>
                  <a:pt x="0" y="0"/>
                </a:lnTo>
                <a:lnTo>
                  <a:pt x="0" y="4691498"/>
                </a:lnTo>
                <a:lnTo>
                  <a:pt x="3800114" y="4691498"/>
                </a:lnTo>
                <a:lnTo>
                  <a:pt x="38001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2242" y="2966076"/>
            <a:ext cx="5863516" cy="4492919"/>
          </a:xfrm>
          <a:custGeom>
            <a:avLst/>
            <a:gdLst/>
            <a:ahLst/>
            <a:cxnLst/>
            <a:rect r="r" b="b" t="t" l="l"/>
            <a:pathLst>
              <a:path h="4492919" w="5863516">
                <a:moveTo>
                  <a:pt x="0" y="0"/>
                </a:moveTo>
                <a:lnTo>
                  <a:pt x="5863516" y="0"/>
                </a:lnTo>
                <a:lnTo>
                  <a:pt x="5863516" y="4492919"/>
                </a:lnTo>
                <a:lnTo>
                  <a:pt x="0" y="4492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8671" y="2828005"/>
            <a:ext cx="2396934" cy="1348276"/>
          </a:xfrm>
          <a:custGeom>
            <a:avLst/>
            <a:gdLst/>
            <a:ahLst/>
            <a:cxnLst/>
            <a:rect r="r" b="b" t="t" l="l"/>
            <a:pathLst>
              <a:path h="1348276" w="2396934">
                <a:moveTo>
                  <a:pt x="0" y="0"/>
                </a:moveTo>
                <a:lnTo>
                  <a:pt x="2396934" y="0"/>
                </a:lnTo>
                <a:lnTo>
                  <a:pt x="2396934" y="1348276"/>
                </a:lnTo>
                <a:lnTo>
                  <a:pt x="0" y="134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6987400" y="930718"/>
            <a:ext cx="2077648" cy="959467"/>
          </a:xfrm>
          <a:custGeom>
            <a:avLst/>
            <a:gdLst/>
            <a:ahLst/>
            <a:cxnLst/>
            <a:rect r="r" b="b" t="t" l="l"/>
            <a:pathLst>
              <a:path h="959467" w="2077648">
                <a:moveTo>
                  <a:pt x="0" y="0"/>
                </a:moveTo>
                <a:lnTo>
                  <a:pt x="2077648" y="0"/>
                </a:lnTo>
                <a:lnTo>
                  <a:pt x="2077648" y="959468"/>
                </a:lnTo>
                <a:lnTo>
                  <a:pt x="0" y="959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59838" b="-61548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559090" y="7988161"/>
            <a:ext cx="3767283" cy="1739748"/>
          </a:xfrm>
          <a:custGeom>
            <a:avLst/>
            <a:gdLst/>
            <a:ahLst/>
            <a:cxnLst/>
            <a:rect r="r" b="b" t="t" l="l"/>
            <a:pathLst>
              <a:path h="1739748" w="3767283">
                <a:moveTo>
                  <a:pt x="0" y="0"/>
                </a:moveTo>
                <a:lnTo>
                  <a:pt x="3767283" y="0"/>
                </a:lnTo>
                <a:lnTo>
                  <a:pt x="3767283" y="1739749"/>
                </a:lnTo>
                <a:lnTo>
                  <a:pt x="0" y="1739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59838" b="-61548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5483911" y="0"/>
            <a:ext cx="5608177" cy="10458139"/>
          </a:xfrm>
          <a:custGeom>
            <a:avLst/>
            <a:gdLst/>
            <a:ahLst/>
            <a:cxnLst/>
            <a:rect r="r" b="b" t="t" l="l"/>
            <a:pathLst>
              <a:path h="10458139" w="5608177">
                <a:moveTo>
                  <a:pt x="0" y="10458139"/>
                </a:moveTo>
                <a:lnTo>
                  <a:pt x="5608178" y="10458139"/>
                </a:lnTo>
                <a:lnTo>
                  <a:pt x="5608178" y="0"/>
                </a:lnTo>
                <a:lnTo>
                  <a:pt x="0" y="0"/>
                </a:lnTo>
                <a:lnTo>
                  <a:pt x="0" y="1045813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0" y="0"/>
            <a:ext cx="4063365" cy="4114800"/>
          </a:xfrm>
          <a:custGeom>
            <a:avLst/>
            <a:gdLst/>
            <a:ahLst/>
            <a:cxnLst/>
            <a:rect r="r" b="b" t="t" l="l"/>
            <a:pathLst>
              <a:path h="4114800" w="4063365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32239" y="655274"/>
            <a:ext cx="8423521" cy="9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055C9D"/>
                </a:solidFill>
                <a:latin typeface="Raleway Bold"/>
                <a:ea typeface="Raleway Bold"/>
                <a:cs typeface="Raleway Bold"/>
                <a:sym typeface="Raleway Bold"/>
              </a:rPr>
              <a:t>Solución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32239" y="429377"/>
            <a:ext cx="842352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Objetivos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189330" y="4313666"/>
            <a:ext cx="5925578" cy="973754"/>
          </a:xfrm>
          <a:custGeom>
            <a:avLst/>
            <a:gdLst/>
            <a:ahLst/>
            <a:cxnLst/>
            <a:rect r="r" b="b" t="t" l="l"/>
            <a:pathLst>
              <a:path h="973754" w="5925578">
                <a:moveTo>
                  <a:pt x="0" y="0"/>
                </a:moveTo>
                <a:lnTo>
                  <a:pt x="5925577" y="0"/>
                </a:lnTo>
                <a:lnTo>
                  <a:pt x="5925577" y="973754"/>
                </a:lnTo>
                <a:lnTo>
                  <a:pt x="0" y="973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2934" r="-50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89330" y="2520626"/>
            <a:ext cx="5925578" cy="2429004"/>
            <a:chOff x="0" y="0"/>
            <a:chExt cx="1457200" cy="597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57200" cy="597333"/>
            </a:xfrm>
            <a:custGeom>
              <a:avLst/>
              <a:gdLst/>
              <a:ahLst/>
              <a:cxnLst/>
              <a:rect r="r" b="b" t="t" l="l"/>
              <a:pathLst>
                <a:path h="597333" w="1457200">
                  <a:moveTo>
                    <a:pt x="43115" y="0"/>
                  </a:moveTo>
                  <a:lnTo>
                    <a:pt x="1414085" y="0"/>
                  </a:lnTo>
                  <a:cubicBezTo>
                    <a:pt x="1437897" y="0"/>
                    <a:pt x="1457200" y="19303"/>
                    <a:pt x="1457200" y="43115"/>
                  </a:cubicBezTo>
                  <a:lnTo>
                    <a:pt x="1457200" y="554218"/>
                  </a:lnTo>
                  <a:cubicBezTo>
                    <a:pt x="1457200" y="565653"/>
                    <a:pt x="1452658" y="576619"/>
                    <a:pt x="1444572" y="584705"/>
                  </a:cubicBezTo>
                  <a:cubicBezTo>
                    <a:pt x="1436486" y="592791"/>
                    <a:pt x="1425520" y="597333"/>
                    <a:pt x="1414085" y="597333"/>
                  </a:cubicBezTo>
                  <a:lnTo>
                    <a:pt x="43115" y="597333"/>
                  </a:lnTo>
                  <a:cubicBezTo>
                    <a:pt x="19303" y="597333"/>
                    <a:pt x="0" y="578030"/>
                    <a:pt x="0" y="554218"/>
                  </a:cubicBezTo>
                  <a:lnTo>
                    <a:pt x="0" y="43115"/>
                  </a:lnTo>
                  <a:cubicBezTo>
                    <a:pt x="0" y="19303"/>
                    <a:pt x="19303" y="0"/>
                    <a:pt x="431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57200" cy="64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89330" y="2520626"/>
            <a:ext cx="238345" cy="2429004"/>
            <a:chOff x="0" y="0"/>
            <a:chExt cx="58613" cy="597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613" cy="597333"/>
            </a:xfrm>
            <a:custGeom>
              <a:avLst/>
              <a:gdLst/>
              <a:ahLst/>
              <a:cxnLst/>
              <a:rect r="r" b="b" t="t" l="l"/>
              <a:pathLst>
                <a:path h="597333" w="58613">
                  <a:moveTo>
                    <a:pt x="29307" y="0"/>
                  </a:moveTo>
                  <a:lnTo>
                    <a:pt x="29307" y="0"/>
                  </a:lnTo>
                  <a:cubicBezTo>
                    <a:pt x="37079" y="0"/>
                    <a:pt x="44533" y="3088"/>
                    <a:pt x="50029" y="8584"/>
                  </a:cubicBezTo>
                  <a:cubicBezTo>
                    <a:pt x="55526" y="14080"/>
                    <a:pt x="58613" y="21534"/>
                    <a:pt x="58613" y="29307"/>
                  </a:cubicBezTo>
                  <a:lnTo>
                    <a:pt x="58613" y="568027"/>
                  </a:lnTo>
                  <a:cubicBezTo>
                    <a:pt x="58613" y="575799"/>
                    <a:pt x="55526" y="583254"/>
                    <a:pt x="50029" y="588750"/>
                  </a:cubicBezTo>
                  <a:cubicBezTo>
                    <a:pt x="44533" y="594246"/>
                    <a:pt x="37079" y="597333"/>
                    <a:pt x="29307" y="597333"/>
                  </a:cubicBezTo>
                  <a:lnTo>
                    <a:pt x="29307" y="597333"/>
                  </a:lnTo>
                  <a:cubicBezTo>
                    <a:pt x="21534" y="597333"/>
                    <a:pt x="14080" y="594246"/>
                    <a:pt x="8584" y="588750"/>
                  </a:cubicBezTo>
                  <a:cubicBezTo>
                    <a:pt x="3088" y="583254"/>
                    <a:pt x="0" y="575799"/>
                    <a:pt x="0" y="568027"/>
                  </a:cubicBezTo>
                  <a:lnTo>
                    <a:pt x="0" y="29307"/>
                  </a:lnTo>
                  <a:cubicBezTo>
                    <a:pt x="0" y="21534"/>
                    <a:pt x="3088" y="14080"/>
                    <a:pt x="8584" y="8584"/>
                  </a:cubicBezTo>
                  <a:cubicBezTo>
                    <a:pt x="14080" y="3088"/>
                    <a:pt x="21534" y="0"/>
                    <a:pt x="29307" y="0"/>
                  </a:cubicBezTo>
                  <a:close/>
                </a:path>
              </a:pathLst>
            </a:custGeom>
            <a:solidFill>
              <a:srgbClr val="117CC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8613" cy="64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93018" y="2520626"/>
            <a:ext cx="1441787" cy="144178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4242" y="0"/>
                  </a:moveTo>
                  <a:lnTo>
                    <a:pt x="678558" y="0"/>
                  </a:lnTo>
                  <a:cubicBezTo>
                    <a:pt x="714161" y="0"/>
                    <a:pt x="748306" y="14143"/>
                    <a:pt x="773482" y="39318"/>
                  </a:cubicBezTo>
                  <a:cubicBezTo>
                    <a:pt x="798657" y="64494"/>
                    <a:pt x="812800" y="98639"/>
                    <a:pt x="812800" y="134242"/>
                  </a:cubicBezTo>
                  <a:lnTo>
                    <a:pt x="812800" y="678558"/>
                  </a:lnTo>
                  <a:cubicBezTo>
                    <a:pt x="812800" y="714161"/>
                    <a:pt x="798657" y="748306"/>
                    <a:pt x="773482" y="773482"/>
                  </a:cubicBezTo>
                  <a:cubicBezTo>
                    <a:pt x="748306" y="798657"/>
                    <a:pt x="714161" y="812800"/>
                    <a:pt x="678558" y="812800"/>
                  </a:cubicBezTo>
                  <a:lnTo>
                    <a:pt x="134242" y="812800"/>
                  </a:lnTo>
                  <a:cubicBezTo>
                    <a:pt x="98639" y="812800"/>
                    <a:pt x="64494" y="798657"/>
                    <a:pt x="39318" y="773482"/>
                  </a:cubicBezTo>
                  <a:cubicBezTo>
                    <a:pt x="14143" y="748306"/>
                    <a:pt x="0" y="714161"/>
                    <a:pt x="0" y="678558"/>
                  </a:cubicBezTo>
                  <a:lnTo>
                    <a:pt x="0" y="134242"/>
                  </a:lnTo>
                  <a:cubicBezTo>
                    <a:pt x="0" y="98639"/>
                    <a:pt x="14143" y="64494"/>
                    <a:pt x="39318" y="39318"/>
                  </a:cubicBezTo>
                  <a:cubicBezTo>
                    <a:pt x="64494" y="14143"/>
                    <a:pt x="98639" y="0"/>
                    <a:pt x="134242" y="0"/>
                  </a:cubicBezTo>
                  <a:close/>
                </a:path>
              </a:pathLst>
            </a:custGeom>
            <a:solidFill>
              <a:srgbClr val="117CC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69404" y="7394073"/>
            <a:ext cx="5925578" cy="973754"/>
          </a:xfrm>
          <a:custGeom>
            <a:avLst/>
            <a:gdLst/>
            <a:ahLst/>
            <a:cxnLst/>
            <a:rect r="r" b="b" t="t" l="l"/>
            <a:pathLst>
              <a:path h="973754" w="5925578">
                <a:moveTo>
                  <a:pt x="0" y="0"/>
                </a:moveTo>
                <a:lnTo>
                  <a:pt x="5925578" y="0"/>
                </a:lnTo>
                <a:lnTo>
                  <a:pt x="5925578" y="973754"/>
                </a:lnTo>
                <a:lnTo>
                  <a:pt x="0" y="973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2934" r="-507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869404" y="5605694"/>
            <a:ext cx="5925578" cy="2596896"/>
            <a:chOff x="0" y="0"/>
            <a:chExt cx="1457200" cy="6386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57200" cy="638621"/>
            </a:xfrm>
            <a:custGeom>
              <a:avLst/>
              <a:gdLst/>
              <a:ahLst/>
              <a:cxnLst/>
              <a:rect r="r" b="b" t="t" l="l"/>
              <a:pathLst>
                <a:path h="638621" w="1457200">
                  <a:moveTo>
                    <a:pt x="43115" y="0"/>
                  </a:moveTo>
                  <a:lnTo>
                    <a:pt x="1414085" y="0"/>
                  </a:lnTo>
                  <a:cubicBezTo>
                    <a:pt x="1437897" y="0"/>
                    <a:pt x="1457200" y="19303"/>
                    <a:pt x="1457200" y="43115"/>
                  </a:cubicBezTo>
                  <a:lnTo>
                    <a:pt x="1457200" y="595506"/>
                  </a:lnTo>
                  <a:cubicBezTo>
                    <a:pt x="1457200" y="619318"/>
                    <a:pt x="1437897" y="638621"/>
                    <a:pt x="1414085" y="638621"/>
                  </a:cubicBezTo>
                  <a:lnTo>
                    <a:pt x="43115" y="638621"/>
                  </a:lnTo>
                  <a:cubicBezTo>
                    <a:pt x="31680" y="638621"/>
                    <a:pt x="20714" y="634078"/>
                    <a:pt x="12628" y="625993"/>
                  </a:cubicBezTo>
                  <a:cubicBezTo>
                    <a:pt x="4542" y="617907"/>
                    <a:pt x="0" y="606940"/>
                    <a:pt x="0" y="595506"/>
                  </a:cubicBezTo>
                  <a:lnTo>
                    <a:pt x="0" y="43115"/>
                  </a:lnTo>
                  <a:cubicBezTo>
                    <a:pt x="0" y="19303"/>
                    <a:pt x="19303" y="0"/>
                    <a:pt x="431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457200" cy="68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69404" y="5605694"/>
            <a:ext cx="238345" cy="2596896"/>
            <a:chOff x="0" y="0"/>
            <a:chExt cx="58613" cy="6386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613" cy="638621"/>
            </a:xfrm>
            <a:custGeom>
              <a:avLst/>
              <a:gdLst/>
              <a:ahLst/>
              <a:cxnLst/>
              <a:rect r="r" b="b" t="t" l="l"/>
              <a:pathLst>
                <a:path h="638621" w="58613">
                  <a:moveTo>
                    <a:pt x="29307" y="0"/>
                  </a:moveTo>
                  <a:lnTo>
                    <a:pt x="29307" y="0"/>
                  </a:lnTo>
                  <a:cubicBezTo>
                    <a:pt x="37079" y="0"/>
                    <a:pt x="44533" y="3088"/>
                    <a:pt x="50029" y="8584"/>
                  </a:cubicBezTo>
                  <a:cubicBezTo>
                    <a:pt x="55526" y="14080"/>
                    <a:pt x="58613" y="21534"/>
                    <a:pt x="58613" y="29307"/>
                  </a:cubicBezTo>
                  <a:lnTo>
                    <a:pt x="58613" y="609314"/>
                  </a:lnTo>
                  <a:cubicBezTo>
                    <a:pt x="58613" y="617087"/>
                    <a:pt x="55526" y="624541"/>
                    <a:pt x="50029" y="630037"/>
                  </a:cubicBezTo>
                  <a:cubicBezTo>
                    <a:pt x="44533" y="635533"/>
                    <a:pt x="37079" y="638621"/>
                    <a:pt x="29307" y="638621"/>
                  </a:cubicBezTo>
                  <a:lnTo>
                    <a:pt x="29307" y="638621"/>
                  </a:lnTo>
                  <a:cubicBezTo>
                    <a:pt x="21534" y="638621"/>
                    <a:pt x="14080" y="635533"/>
                    <a:pt x="8584" y="630037"/>
                  </a:cubicBezTo>
                  <a:cubicBezTo>
                    <a:pt x="3088" y="624541"/>
                    <a:pt x="0" y="617087"/>
                    <a:pt x="0" y="609314"/>
                  </a:cubicBezTo>
                  <a:lnTo>
                    <a:pt x="0" y="29307"/>
                  </a:lnTo>
                  <a:cubicBezTo>
                    <a:pt x="0" y="21534"/>
                    <a:pt x="3088" y="14080"/>
                    <a:pt x="8584" y="8584"/>
                  </a:cubicBezTo>
                  <a:cubicBezTo>
                    <a:pt x="14080" y="3088"/>
                    <a:pt x="21534" y="0"/>
                    <a:pt x="29307" y="0"/>
                  </a:cubicBez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8613" cy="68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173093" y="5605694"/>
            <a:ext cx="1441787" cy="144178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4242" y="0"/>
                  </a:moveTo>
                  <a:lnTo>
                    <a:pt x="678558" y="0"/>
                  </a:lnTo>
                  <a:cubicBezTo>
                    <a:pt x="714161" y="0"/>
                    <a:pt x="748306" y="14143"/>
                    <a:pt x="773482" y="39318"/>
                  </a:cubicBezTo>
                  <a:cubicBezTo>
                    <a:pt x="798657" y="64494"/>
                    <a:pt x="812800" y="98639"/>
                    <a:pt x="812800" y="134242"/>
                  </a:cubicBezTo>
                  <a:lnTo>
                    <a:pt x="812800" y="678558"/>
                  </a:lnTo>
                  <a:cubicBezTo>
                    <a:pt x="812800" y="714161"/>
                    <a:pt x="798657" y="748306"/>
                    <a:pt x="773482" y="773482"/>
                  </a:cubicBezTo>
                  <a:cubicBezTo>
                    <a:pt x="748306" y="798657"/>
                    <a:pt x="714161" y="812800"/>
                    <a:pt x="678558" y="812800"/>
                  </a:cubicBezTo>
                  <a:lnTo>
                    <a:pt x="134242" y="812800"/>
                  </a:lnTo>
                  <a:cubicBezTo>
                    <a:pt x="98639" y="812800"/>
                    <a:pt x="64494" y="798657"/>
                    <a:pt x="39318" y="773482"/>
                  </a:cubicBezTo>
                  <a:cubicBezTo>
                    <a:pt x="14143" y="748306"/>
                    <a:pt x="0" y="714161"/>
                    <a:pt x="0" y="678558"/>
                  </a:cubicBezTo>
                  <a:lnTo>
                    <a:pt x="0" y="134242"/>
                  </a:lnTo>
                  <a:cubicBezTo>
                    <a:pt x="0" y="98639"/>
                    <a:pt x="14143" y="64494"/>
                    <a:pt x="39318" y="39318"/>
                  </a:cubicBezTo>
                  <a:cubicBezTo>
                    <a:pt x="64494" y="14143"/>
                    <a:pt x="98639" y="0"/>
                    <a:pt x="134242" y="0"/>
                  </a:cubicBez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497448" y="6014810"/>
            <a:ext cx="793076" cy="623556"/>
          </a:xfrm>
          <a:custGeom>
            <a:avLst/>
            <a:gdLst/>
            <a:ahLst/>
            <a:cxnLst/>
            <a:rect r="r" b="b" t="t" l="l"/>
            <a:pathLst>
              <a:path h="623556" w="793076">
                <a:moveTo>
                  <a:pt x="0" y="0"/>
                </a:moveTo>
                <a:lnTo>
                  <a:pt x="793077" y="0"/>
                </a:lnTo>
                <a:lnTo>
                  <a:pt x="793077" y="623556"/>
                </a:lnTo>
                <a:lnTo>
                  <a:pt x="0" y="623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856075" y="2883682"/>
            <a:ext cx="715674" cy="715674"/>
          </a:xfrm>
          <a:custGeom>
            <a:avLst/>
            <a:gdLst/>
            <a:ahLst/>
            <a:cxnLst/>
            <a:rect r="r" b="b" t="t" l="l"/>
            <a:pathLst>
              <a:path h="715674" w="715674">
                <a:moveTo>
                  <a:pt x="0" y="0"/>
                </a:moveTo>
                <a:lnTo>
                  <a:pt x="715674" y="0"/>
                </a:lnTo>
                <a:lnTo>
                  <a:pt x="715674" y="715674"/>
                </a:lnTo>
                <a:lnTo>
                  <a:pt x="0" y="71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926979" y="2803750"/>
            <a:ext cx="4450278" cy="39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98"/>
              </a:lnSpc>
              <a:spcBef>
                <a:spcPct val="0"/>
              </a:spcBef>
            </a:pPr>
            <a:r>
              <a:rPr lang="en-US" b="true" sz="2356" spc="7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General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26979" y="3363447"/>
            <a:ext cx="4450278" cy="94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06"/>
              </a:lnSpc>
              <a:spcBef>
                <a:spcPct val="0"/>
              </a:spcBef>
            </a:pPr>
            <a:r>
              <a:rPr lang="en-US" sz="167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Desarrollar plataforma centralizada para Gestión de Ingresos de camiones en el taller de la Flota Pepsico.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07054" y="5888818"/>
            <a:ext cx="4450278" cy="39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98"/>
              </a:lnSpc>
              <a:spcBef>
                <a:spcPct val="0"/>
              </a:spcBef>
            </a:pPr>
            <a:r>
              <a:rPr lang="en-US" b="true" sz="2356" spc="7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Específicos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23329" y="6399690"/>
            <a:ext cx="5013361" cy="158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711" indent="-180355" lvl="1">
              <a:lnSpc>
                <a:spcPts val="2506"/>
              </a:lnSpc>
              <a:buFont typeface="Arial"/>
              <a:buChar char="•"/>
            </a:pPr>
            <a:r>
              <a:rPr lang="en-US" sz="167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Pr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ación de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ngre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so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si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solap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am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tos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l" marL="360711" indent="-180355" lvl="1">
              <a:lnSpc>
                <a:spcPts val="2506"/>
              </a:lnSpc>
              <a:buFont typeface="Arial"/>
              <a:buChar char="•"/>
            </a:pP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ión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em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l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esta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do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 tr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abajo.</a:t>
            </a:r>
          </a:p>
          <a:p>
            <a:pPr algn="l" marL="360711" indent="-180355" lvl="1">
              <a:lnSpc>
                <a:spcPts val="2506"/>
              </a:lnSpc>
              <a:buFont typeface="Arial"/>
              <a:buChar char="•"/>
            </a:pP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Comu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ica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ci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ón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int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egrada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re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ro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es.</a:t>
            </a:r>
          </a:p>
          <a:p>
            <a:pPr algn="l" marL="360711" indent="-180355" lvl="1">
              <a:lnSpc>
                <a:spcPts val="2506"/>
              </a:lnSpc>
              <a:buFont typeface="Arial"/>
              <a:buChar char="•"/>
            </a:pP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Rep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au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mátic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 en formato CSV.</a:t>
            </a:r>
          </a:p>
          <a:p>
            <a:pPr algn="l" marL="360711" indent="-180355" lvl="1">
              <a:lnSpc>
                <a:spcPts val="2506"/>
              </a:lnSpc>
              <a:buFont typeface="Arial"/>
              <a:buChar char="•"/>
            </a:pP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Tr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bi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li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comple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e ve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hículos</a:t>
            </a:r>
            <a:r>
              <a:rPr lang="en-US" sz="1670" strike="noStrike" u="none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4267535" y="3787692"/>
            <a:ext cx="5571779" cy="6878740"/>
          </a:xfrm>
          <a:custGeom>
            <a:avLst/>
            <a:gdLst/>
            <a:ahLst/>
            <a:cxnLst/>
            <a:rect r="r" b="b" t="t" l="l"/>
            <a:pathLst>
              <a:path h="6878740" w="5571779">
                <a:moveTo>
                  <a:pt x="0" y="0"/>
                </a:moveTo>
                <a:lnTo>
                  <a:pt x="5571779" y="0"/>
                </a:lnTo>
                <a:lnTo>
                  <a:pt x="5571779" y="6878740"/>
                </a:lnTo>
                <a:lnTo>
                  <a:pt x="0" y="6878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14257309" y="399341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true" rot="-5400000">
            <a:off x="1468692" y="-1468692"/>
            <a:ext cx="2280767" cy="5218151"/>
          </a:xfrm>
          <a:custGeom>
            <a:avLst/>
            <a:gdLst/>
            <a:ahLst/>
            <a:cxnLst/>
            <a:rect r="r" b="b" t="t" l="l"/>
            <a:pathLst>
              <a:path h="5218151" w="2280767">
                <a:moveTo>
                  <a:pt x="0" y="5218151"/>
                </a:moveTo>
                <a:lnTo>
                  <a:pt x="2280767" y="5218151"/>
                </a:lnTo>
                <a:lnTo>
                  <a:pt x="2280767" y="0"/>
                </a:lnTo>
                <a:lnTo>
                  <a:pt x="0" y="0"/>
                </a:lnTo>
                <a:lnTo>
                  <a:pt x="0" y="521815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5980392"/>
            <a:ext cx="3488353" cy="4306608"/>
          </a:xfrm>
          <a:custGeom>
            <a:avLst/>
            <a:gdLst/>
            <a:ahLst/>
            <a:cxnLst/>
            <a:rect r="r" b="b" t="t" l="l"/>
            <a:pathLst>
              <a:path h="4306608" w="3488353">
                <a:moveTo>
                  <a:pt x="3488353" y="0"/>
                </a:moveTo>
                <a:lnTo>
                  <a:pt x="0" y="0"/>
                </a:lnTo>
                <a:lnTo>
                  <a:pt x="0" y="4306608"/>
                </a:lnTo>
                <a:lnTo>
                  <a:pt x="3488353" y="4306608"/>
                </a:lnTo>
                <a:lnTo>
                  <a:pt x="34883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311919" y="344570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088851" y="4173912"/>
            <a:ext cx="14666885" cy="54353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924043" y="5684662"/>
            <a:ext cx="2651557" cy="2651557"/>
          </a:xfrm>
          <a:custGeom>
            <a:avLst/>
            <a:gdLst/>
            <a:ahLst/>
            <a:cxnLst/>
            <a:rect r="r" b="b" t="t" l="l"/>
            <a:pathLst>
              <a:path h="2651557" w="2651557">
                <a:moveTo>
                  <a:pt x="0" y="0"/>
                </a:moveTo>
                <a:lnTo>
                  <a:pt x="2651557" y="0"/>
                </a:lnTo>
                <a:lnTo>
                  <a:pt x="2651557" y="2651557"/>
                </a:lnTo>
                <a:lnTo>
                  <a:pt x="0" y="2651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616382"/>
            <a:ext cx="2626637" cy="2626637"/>
          </a:xfrm>
          <a:custGeom>
            <a:avLst/>
            <a:gdLst/>
            <a:ahLst/>
            <a:cxnLst/>
            <a:rect r="r" b="b" t="t" l="l"/>
            <a:pathLst>
              <a:path h="2626637" w="2626637">
                <a:moveTo>
                  <a:pt x="0" y="0"/>
                </a:moveTo>
                <a:lnTo>
                  <a:pt x="2626637" y="0"/>
                </a:lnTo>
                <a:lnTo>
                  <a:pt x="2626637" y="2626637"/>
                </a:lnTo>
                <a:lnTo>
                  <a:pt x="0" y="26266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51386" y="7564030"/>
            <a:ext cx="1991909" cy="2647055"/>
          </a:xfrm>
          <a:custGeom>
            <a:avLst/>
            <a:gdLst/>
            <a:ahLst/>
            <a:cxnLst/>
            <a:rect r="r" b="b" t="t" l="l"/>
            <a:pathLst>
              <a:path h="2647055" w="1991909">
                <a:moveTo>
                  <a:pt x="0" y="0"/>
                </a:moveTo>
                <a:lnTo>
                  <a:pt x="1991908" y="0"/>
                </a:lnTo>
                <a:lnTo>
                  <a:pt x="1991908" y="2647055"/>
                </a:lnTo>
                <a:lnTo>
                  <a:pt x="0" y="264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32320" y="513620"/>
            <a:ext cx="842352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Alcance del 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8561" y="1837595"/>
            <a:ext cx="13731039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2199" spc="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esarrollamos una plataforma web (</a:t>
            </a:r>
            <a:r>
              <a:rPr lang="en-US" b="true" sz="2199" spc="7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CRM</a:t>
            </a:r>
            <a:r>
              <a:rPr lang="en-US" sz="2199" spc="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programada con </a:t>
            </a:r>
            <a:r>
              <a:rPr lang="en-US" b="true" sz="2199" spc="7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TypeScript</a:t>
            </a:r>
            <a:r>
              <a:rPr lang="en-US" sz="2199" spc="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b="true" sz="2199" spc="7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HTML </a:t>
            </a:r>
            <a:r>
              <a:rPr lang="en-US" sz="2199" spc="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b="true" sz="2199" spc="7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JavaScript</a:t>
            </a:r>
            <a:r>
              <a:rPr lang="en-US" sz="2199" spc="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La solución cuenta con una base de datos </a:t>
            </a:r>
            <a:r>
              <a:rPr lang="en-US" b="true" sz="2199" spc="7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PostgreSQL </a:t>
            </a:r>
            <a:r>
              <a:rPr lang="en-US" sz="2199" spc="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 un sistema de almacenamiento de imágenes y datos en tiempo real mediante </a:t>
            </a:r>
            <a:r>
              <a:rPr lang="en-US" b="true" sz="2199" spc="7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MinIO</a:t>
            </a:r>
            <a:r>
              <a:rPr lang="en-US" sz="2199" spc="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desplegado en contenedores </a:t>
            </a:r>
            <a:r>
              <a:rPr lang="en-US" b="true" sz="2199" spc="7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Docker</a:t>
            </a:r>
            <a:r>
              <a:rPr lang="en-US" sz="2199" spc="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La plataforma permite gestionar de manera eficiente el ingreso de vehículos, la asignación de tareas, el registro de documentación y la generación de reportes automáticos (</a:t>
            </a:r>
            <a:r>
              <a:rPr lang="en-US" b="true" sz="2199" spc="7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CSV</a:t>
            </a:r>
            <a:r>
              <a:rPr lang="en-US" sz="2199" spc="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4730" y="5133975"/>
            <a:ext cx="5069816" cy="9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Limitaciones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4730" y="6338481"/>
            <a:ext cx="5348734" cy="120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456" indent="-251728" lvl="1">
              <a:lnSpc>
                <a:spcPts val="3264"/>
              </a:lnSpc>
              <a:buFont typeface="Arial"/>
              <a:buChar char="•"/>
            </a:pPr>
            <a:r>
              <a:rPr lang="en-US" sz="2331" spc="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Infraestructura y Entorno Locales</a:t>
            </a:r>
          </a:p>
          <a:p>
            <a:pPr algn="l" marL="503456" indent="-251728" lvl="1">
              <a:lnSpc>
                <a:spcPts val="3264"/>
              </a:lnSpc>
              <a:buFont typeface="Arial"/>
              <a:buChar char="•"/>
            </a:pPr>
            <a:r>
              <a:rPr lang="en-US" sz="2331" spc="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Integración con Datos Reales</a:t>
            </a:r>
          </a:p>
          <a:p>
            <a:pPr algn="l" marL="503456" indent="-251728" lvl="1">
              <a:lnSpc>
                <a:spcPts val="3264"/>
              </a:lnSpc>
              <a:buFont typeface="Arial"/>
              <a:buChar char="•"/>
            </a:pPr>
            <a:r>
              <a:rPr lang="en-US" sz="2331" spc="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Datos de </a:t>
            </a:r>
            <a:r>
              <a:rPr lang="en-US" sz="2331" spc="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Facturación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088833" y="8447266"/>
            <a:ext cx="6343440" cy="36976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32239" y="47625"/>
            <a:ext cx="842352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Metodología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29429" y="1535129"/>
            <a:ext cx="3968156" cy="36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41"/>
              </a:lnSpc>
              <a:spcBef>
                <a:spcPct val="0"/>
              </a:spcBef>
            </a:pPr>
            <a:r>
              <a:rPr lang="en-US" b="true" sz="2100" spc="6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3. Construcción/Desarrollo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14996" y="4248792"/>
            <a:ext cx="3968156" cy="36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41"/>
              </a:lnSpc>
              <a:spcBef>
                <a:spcPct val="0"/>
              </a:spcBef>
            </a:pPr>
            <a:r>
              <a:rPr lang="en-US" b="true" sz="2100" spc="6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2. Diseño de Solución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31934" y="7974383"/>
            <a:ext cx="3968156" cy="36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41"/>
              </a:lnSpc>
              <a:spcBef>
                <a:spcPct val="0"/>
              </a:spcBef>
            </a:pPr>
            <a:r>
              <a:rPr lang="en-US" b="true" sz="2100" spc="6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5. Entrega de MVP funcional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3315" y="7922253"/>
            <a:ext cx="4305184" cy="36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1"/>
              </a:lnSpc>
            </a:pPr>
            <a:r>
              <a:rPr lang="en-US" b="true" sz="2100" spc="6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1. </a:t>
            </a:r>
            <a:r>
              <a:rPr lang="en-US" b="true" sz="2100" spc="6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Análisis de Requerimientos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29429" y="1843716"/>
            <a:ext cx="396815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Frontend, Backend, Integración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14996" y="4557433"/>
            <a:ext cx="396815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Arquitectura, BD, Interfaces</a:t>
            </a:r>
          </a:p>
        </p:txBody>
      </p:sp>
      <p:sp>
        <p:nvSpPr>
          <p:cNvPr name="AutoShape 9" id="9"/>
          <p:cNvSpPr/>
          <p:nvPr/>
        </p:nvSpPr>
        <p:spPr>
          <a:xfrm>
            <a:off x="1810558" y="8898990"/>
            <a:ext cx="14666885" cy="54353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2413886" y="4296417"/>
            <a:ext cx="5549437" cy="546766"/>
            <a:chOff x="0" y="0"/>
            <a:chExt cx="7399249" cy="72902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7399249" cy="471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941"/>
                </a:lnSpc>
                <a:spcBef>
                  <a:spcPct val="0"/>
                </a:spcBef>
              </a:pPr>
              <a:r>
                <a:rPr lang="en-US" b="true" sz="2100" spc="6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4. Pruebas y Aseguramiento de Calidad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10630" y="367071"/>
              <a:ext cx="5290875" cy="36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5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Casos de Prueba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261764" y="312993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97692" y="4168877"/>
            <a:ext cx="5571779" cy="6878740"/>
          </a:xfrm>
          <a:custGeom>
            <a:avLst/>
            <a:gdLst/>
            <a:ahLst/>
            <a:cxnLst/>
            <a:rect r="r" b="b" t="t" l="l"/>
            <a:pathLst>
              <a:path h="6878740" w="5571779">
                <a:moveTo>
                  <a:pt x="0" y="0"/>
                </a:moveTo>
                <a:lnTo>
                  <a:pt x="5571779" y="0"/>
                </a:lnTo>
                <a:lnTo>
                  <a:pt x="5571779" y="6878740"/>
                </a:lnTo>
                <a:lnTo>
                  <a:pt x="0" y="6878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154305" y="2402184"/>
            <a:ext cx="5979390" cy="5937990"/>
            <a:chOff x="0" y="0"/>
            <a:chExt cx="7972520" cy="7917320"/>
          </a:xfrm>
        </p:grpSpPr>
        <p:sp>
          <p:nvSpPr>
            <p:cNvPr name="Freeform 16" id="16"/>
            <p:cNvSpPr/>
            <p:nvPr/>
          </p:nvSpPr>
          <p:spPr>
            <a:xfrm flipH="false" flipV="false" rot="-8293938">
              <a:off x="544558" y="2279164"/>
              <a:ext cx="2643718" cy="2643718"/>
            </a:xfrm>
            <a:custGeom>
              <a:avLst/>
              <a:gdLst/>
              <a:ahLst/>
              <a:cxnLst/>
              <a:rect r="r" b="b" t="t" l="l"/>
              <a:pathLst>
                <a:path h="2643718" w="2643718">
                  <a:moveTo>
                    <a:pt x="0" y="0"/>
                  </a:moveTo>
                  <a:lnTo>
                    <a:pt x="2643718" y="0"/>
                  </a:lnTo>
                  <a:lnTo>
                    <a:pt x="2643718" y="2643718"/>
                  </a:lnTo>
                  <a:lnTo>
                    <a:pt x="0" y="2643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true" rot="-3155713">
              <a:off x="4797671" y="2279164"/>
              <a:ext cx="2643718" cy="2643718"/>
            </a:xfrm>
            <a:custGeom>
              <a:avLst/>
              <a:gdLst/>
              <a:ahLst/>
              <a:cxnLst/>
              <a:rect r="r" b="b" t="t" l="l"/>
              <a:pathLst>
                <a:path h="2643718" w="2643718">
                  <a:moveTo>
                    <a:pt x="0" y="2643718"/>
                  </a:moveTo>
                  <a:lnTo>
                    <a:pt x="2643718" y="2643718"/>
                  </a:lnTo>
                  <a:lnTo>
                    <a:pt x="2643718" y="0"/>
                  </a:lnTo>
                  <a:lnTo>
                    <a:pt x="0" y="0"/>
                  </a:lnTo>
                  <a:lnTo>
                    <a:pt x="0" y="2643718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-3647350">
              <a:off x="2646234" y="554454"/>
              <a:ext cx="2643718" cy="2643718"/>
            </a:xfrm>
            <a:custGeom>
              <a:avLst/>
              <a:gdLst/>
              <a:ahLst/>
              <a:cxnLst/>
              <a:rect r="r" b="b" t="t" l="l"/>
              <a:pathLst>
                <a:path h="2643718" w="2643718">
                  <a:moveTo>
                    <a:pt x="0" y="0"/>
                  </a:moveTo>
                  <a:lnTo>
                    <a:pt x="2643719" y="0"/>
                  </a:lnTo>
                  <a:lnTo>
                    <a:pt x="2643719" y="2643718"/>
                  </a:lnTo>
                  <a:lnTo>
                    <a:pt x="0" y="2643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56269" y="1452172"/>
              <a:ext cx="1050503" cy="848281"/>
            </a:xfrm>
            <a:custGeom>
              <a:avLst/>
              <a:gdLst/>
              <a:ahLst/>
              <a:cxnLst/>
              <a:rect r="r" b="b" t="t" l="l"/>
              <a:pathLst>
                <a:path h="848281" w="1050503">
                  <a:moveTo>
                    <a:pt x="0" y="0"/>
                  </a:moveTo>
                  <a:lnTo>
                    <a:pt x="1050503" y="0"/>
                  </a:lnTo>
                  <a:lnTo>
                    <a:pt x="1050503" y="848281"/>
                  </a:lnTo>
                  <a:lnTo>
                    <a:pt x="0" y="84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690627" y="3142703"/>
              <a:ext cx="857807" cy="891228"/>
            </a:xfrm>
            <a:custGeom>
              <a:avLst/>
              <a:gdLst/>
              <a:ahLst/>
              <a:cxnLst/>
              <a:rect r="r" b="b" t="t" l="l"/>
              <a:pathLst>
                <a:path h="891228" w="857807">
                  <a:moveTo>
                    <a:pt x="0" y="0"/>
                  </a:moveTo>
                  <a:lnTo>
                    <a:pt x="857807" y="0"/>
                  </a:lnTo>
                  <a:lnTo>
                    <a:pt x="857807" y="891229"/>
                  </a:lnTo>
                  <a:lnTo>
                    <a:pt x="0" y="891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433509" y="3168115"/>
              <a:ext cx="865817" cy="865817"/>
            </a:xfrm>
            <a:custGeom>
              <a:avLst/>
              <a:gdLst/>
              <a:ahLst/>
              <a:cxnLst/>
              <a:rect r="r" b="b" t="t" l="l"/>
              <a:pathLst>
                <a:path h="865817" w="865817">
                  <a:moveTo>
                    <a:pt x="0" y="0"/>
                  </a:moveTo>
                  <a:lnTo>
                    <a:pt x="865816" y="0"/>
                  </a:lnTo>
                  <a:lnTo>
                    <a:pt x="865816" y="865817"/>
                  </a:lnTo>
                  <a:lnTo>
                    <a:pt x="0" y="865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-2765208">
              <a:off x="3595556" y="144414"/>
              <a:ext cx="690329" cy="680342"/>
            </a:xfrm>
            <a:custGeom>
              <a:avLst/>
              <a:gdLst/>
              <a:ahLst/>
              <a:cxnLst/>
              <a:rect r="r" b="b" t="t" l="l"/>
              <a:pathLst>
                <a:path h="680342" w="690329">
                  <a:moveTo>
                    <a:pt x="0" y="0"/>
                  </a:moveTo>
                  <a:lnTo>
                    <a:pt x="690329" y="0"/>
                  </a:lnTo>
                  <a:lnTo>
                    <a:pt x="690329" y="680342"/>
                  </a:lnTo>
                  <a:lnTo>
                    <a:pt x="0" y="6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-99630" b="-10256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7315589">
              <a:off x="157753" y="2886397"/>
              <a:ext cx="690329" cy="680342"/>
            </a:xfrm>
            <a:custGeom>
              <a:avLst/>
              <a:gdLst/>
              <a:ahLst/>
              <a:cxnLst/>
              <a:rect r="r" b="b" t="t" l="l"/>
              <a:pathLst>
                <a:path h="680342" w="690329">
                  <a:moveTo>
                    <a:pt x="0" y="0"/>
                  </a:moveTo>
                  <a:lnTo>
                    <a:pt x="690329" y="0"/>
                  </a:lnTo>
                  <a:lnTo>
                    <a:pt x="690329" y="680342"/>
                  </a:lnTo>
                  <a:lnTo>
                    <a:pt x="0" y="6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-99630" b="-10256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4250935">
              <a:off x="4093327" y="4913109"/>
              <a:ext cx="2643718" cy="2643718"/>
            </a:xfrm>
            <a:custGeom>
              <a:avLst/>
              <a:gdLst/>
              <a:ahLst/>
              <a:cxnLst/>
              <a:rect r="r" b="b" t="t" l="l"/>
              <a:pathLst>
                <a:path h="2643718" w="2643718">
                  <a:moveTo>
                    <a:pt x="0" y="0"/>
                  </a:moveTo>
                  <a:lnTo>
                    <a:pt x="2643718" y="0"/>
                  </a:lnTo>
                  <a:lnTo>
                    <a:pt x="2643718" y="2643718"/>
                  </a:lnTo>
                  <a:lnTo>
                    <a:pt x="0" y="2643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10278608">
              <a:off x="1324003" y="4913109"/>
              <a:ext cx="2643718" cy="2643718"/>
            </a:xfrm>
            <a:custGeom>
              <a:avLst/>
              <a:gdLst/>
              <a:ahLst/>
              <a:cxnLst/>
              <a:rect r="r" b="b" t="t" l="l"/>
              <a:pathLst>
                <a:path h="2643718" w="2643718">
                  <a:moveTo>
                    <a:pt x="0" y="0"/>
                  </a:moveTo>
                  <a:lnTo>
                    <a:pt x="2643718" y="0"/>
                  </a:lnTo>
                  <a:lnTo>
                    <a:pt x="2643718" y="2643718"/>
                  </a:lnTo>
                  <a:lnTo>
                    <a:pt x="0" y="2643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165704" y="5754809"/>
              <a:ext cx="960317" cy="960317"/>
            </a:xfrm>
            <a:custGeom>
              <a:avLst/>
              <a:gdLst/>
              <a:ahLst/>
              <a:cxnLst/>
              <a:rect r="r" b="b" t="t" l="l"/>
              <a:pathLst>
                <a:path h="960317" w="960317">
                  <a:moveTo>
                    <a:pt x="0" y="0"/>
                  </a:moveTo>
                  <a:lnTo>
                    <a:pt x="960317" y="0"/>
                  </a:lnTo>
                  <a:lnTo>
                    <a:pt x="960317" y="960317"/>
                  </a:lnTo>
                  <a:lnTo>
                    <a:pt x="0" y="960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914734" y="5714221"/>
              <a:ext cx="1000905" cy="1000905"/>
            </a:xfrm>
            <a:custGeom>
              <a:avLst/>
              <a:gdLst/>
              <a:ahLst/>
              <a:cxnLst/>
              <a:rect r="r" b="b" t="t" l="l"/>
              <a:pathLst>
                <a:path h="1000905" w="1000905">
                  <a:moveTo>
                    <a:pt x="0" y="0"/>
                  </a:moveTo>
                  <a:lnTo>
                    <a:pt x="1000905" y="0"/>
                  </a:lnTo>
                  <a:lnTo>
                    <a:pt x="1000905" y="1000905"/>
                  </a:lnTo>
                  <a:lnTo>
                    <a:pt x="0" y="1000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-10304872">
              <a:off x="1184714" y="6775131"/>
              <a:ext cx="690329" cy="680342"/>
            </a:xfrm>
            <a:custGeom>
              <a:avLst/>
              <a:gdLst/>
              <a:ahLst/>
              <a:cxnLst/>
              <a:rect r="r" b="b" t="t" l="l"/>
              <a:pathLst>
                <a:path h="680342" w="690329">
                  <a:moveTo>
                    <a:pt x="0" y="0"/>
                  </a:moveTo>
                  <a:lnTo>
                    <a:pt x="690329" y="0"/>
                  </a:lnTo>
                  <a:lnTo>
                    <a:pt x="690329" y="680342"/>
                  </a:lnTo>
                  <a:lnTo>
                    <a:pt x="0" y="6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-99630" b="-10256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9" id="29"/>
            <p:cNvSpPr/>
            <p:nvPr/>
          </p:nvSpPr>
          <p:spPr>
            <a:xfrm flipH="true" flipV="false" rot="10634051">
              <a:off x="6203269" y="6804891"/>
              <a:ext cx="690329" cy="680342"/>
            </a:xfrm>
            <a:custGeom>
              <a:avLst/>
              <a:gdLst/>
              <a:ahLst/>
              <a:cxnLst/>
              <a:rect r="r" b="b" t="t" l="l"/>
              <a:pathLst>
                <a:path h="680342" w="690329">
                  <a:moveTo>
                    <a:pt x="690329" y="0"/>
                  </a:moveTo>
                  <a:lnTo>
                    <a:pt x="0" y="0"/>
                  </a:lnTo>
                  <a:lnTo>
                    <a:pt x="0" y="680342"/>
                  </a:lnTo>
                  <a:lnTo>
                    <a:pt x="690329" y="680342"/>
                  </a:lnTo>
                  <a:lnTo>
                    <a:pt x="690329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-99630" b="-10256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0" id="30"/>
            <p:cNvSpPr/>
            <p:nvPr/>
          </p:nvSpPr>
          <p:spPr>
            <a:xfrm flipH="true" flipV="true" rot="-9409522">
              <a:off x="7083100" y="2692854"/>
              <a:ext cx="690329" cy="680342"/>
            </a:xfrm>
            <a:custGeom>
              <a:avLst/>
              <a:gdLst/>
              <a:ahLst/>
              <a:cxnLst/>
              <a:rect r="r" b="b" t="t" l="l"/>
              <a:pathLst>
                <a:path h="680342" w="690329">
                  <a:moveTo>
                    <a:pt x="690329" y="680342"/>
                  </a:moveTo>
                  <a:lnTo>
                    <a:pt x="0" y="680342"/>
                  </a:lnTo>
                  <a:lnTo>
                    <a:pt x="0" y="0"/>
                  </a:lnTo>
                  <a:lnTo>
                    <a:pt x="690329" y="0"/>
                  </a:lnTo>
                  <a:lnTo>
                    <a:pt x="690329" y="680342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-99630" b="-10256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31" id="31"/>
          <p:cNvSpPr/>
          <p:nvPr/>
        </p:nvSpPr>
        <p:spPr>
          <a:xfrm flipH="true" flipV="false" rot="0">
            <a:off x="-1848909" y="4156193"/>
            <a:ext cx="5571779" cy="6878740"/>
          </a:xfrm>
          <a:custGeom>
            <a:avLst/>
            <a:gdLst/>
            <a:ahLst/>
            <a:cxnLst/>
            <a:rect r="r" b="b" t="t" l="l"/>
            <a:pathLst>
              <a:path h="6878740" w="5571779">
                <a:moveTo>
                  <a:pt x="5571779" y="0"/>
                </a:moveTo>
                <a:lnTo>
                  <a:pt x="0" y="0"/>
                </a:lnTo>
                <a:lnTo>
                  <a:pt x="0" y="6878740"/>
                </a:lnTo>
                <a:lnTo>
                  <a:pt x="5571779" y="6878740"/>
                </a:lnTo>
                <a:lnTo>
                  <a:pt x="55717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32239" y="429377"/>
            <a:ext cx="842352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117CC2"/>
                </a:solidFill>
                <a:latin typeface="Raleway Bold"/>
                <a:ea typeface="Raleway Bold"/>
                <a:cs typeface="Raleway Bold"/>
                <a:sym typeface="Raleway Bold"/>
              </a:rPr>
              <a:t>Cronograma</a:t>
            </a:r>
          </a:p>
        </p:txBody>
      </p:sp>
      <p:sp>
        <p:nvSpPr>
          <p:cNvPr name="AutoShape 3" id="3"/>
          <p:cNvSpPr/>
          <p:nvPr/>
        </p:nvSpPr>
        <p:spPr>
          <a:xfrm>
            <a:off x="3907258" y="3092122"/>
            <a:ext cx="13837999" cy="0"/>
          </a:xfrm>
          <a:prstGeom prst="line">
            <a:avLst/>
          </a:prstGeom>
          <a:ln cap="flat" w="38100">
            <a:solidFill>
              <a:srgbClr val="2C92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3581975" y="4677470"/>
            <a:ext cx="14163282" cy="0"/>
          </a:xfrm>
          <a:prstGeom prst="line">
            <a:avLst/>
          </a:prstGeom>
          <a:ln cap="flat" w="38100">
            <a:solidFill>
              <a:srgbClr val="2C92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3907258" y="6258620"/>
            <a:ext cx="13837999" cy="0"/>
          </a:xfrm>
          <a:prstGeom prst="line">
            <a:avLst/>
          </a:prstGeom>
          <a:ln cap="flat" w="38100">
            <a:solidFill>
              <a:srgbClr val="2C92D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46924" y="2406754"/>
            <a:ext cx="3597059" cy="1391304"/>
            <a:chOff x="0" y="0"/>
            <a:chExt cx="947373" cy="3664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7373" cy="366434"/>
            </a:xfrm>
            <a:custGeom>
              <a:avLst/>
              <a:gdLst/>
              <a:ahLst/>
              <a:cxnLst/>
              <a:rect r="r" b="b" t="t" l="l"/>
              <a:pathLst>
                <a:path h="366434" w="947373">
                  <a:moveTo>
                    <a:pt x="744174" y="0"/>
                  </a:moveTo>
                  <a:lnTo>
                    <a:pt x="0" y="0"/>
                  </a:lnTo>
                  <a:lnTo>
                    <a:pt x="0" y="366434"/>
                  </a:lnTo>
                  <a:lnTo>
                    <a:pt x="744174" y="366434"/>
                  </a:lnTo>
                  <a:lnTo>
                    <a:pt x="947373" y="183217"/>
                  </a:lnTo>
                  <a:lnTo>
                    <a:pt x="744174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33073" cy="433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7928" y="2516209"/>
            <a:ext cx="275569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3F6F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Fase 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46924" y="3981818"/>
            <a:ext cx="3597059" cy="1391304"/>
            <a:chOff x="0" y="0"/>
            <a:chExt cx="947373" cy="3664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7373" cy="366434"/>
            </a:xfrm>
            <a:custGeom>
              <a:avLst/>
              <a:gdLst/>
              <a:ahLst/>
              <a:cxnLst/>
              <a:rect r="r" b="b" t="t" l="l"/>
              <a:pathLst>
                <a:path h="366434" w="947373">
                  <a:moveTo>
                    <a:pt x="744174" y="0"/>
                  </a:moveTo>
                  <a:lnTo>
                    <a:pt x="0" y="0"/>
                  </a:lnTo>
                  <a:lnTo>
                    <a:pt x="0" y="366434"/>
                  </a:lnTo>
                  <a:lnTo>
                    <a:pt x="744174" y="366434"/>
                  </a:lnTo>
                  <a:lnTo>
                    <a:pt x="947373" y="183217"/>
                  </a:lnTo>
                  <a:lnTo>
                    <a:pt x="744174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833073" cy="433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46924" y="5562968"/>
            <a:ext cx="3597059" cy="1391304"/>
            <a:chOff x="0" y="0"/>
            <a:chExt cx="947373" cy="3664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7373" cy="366434"/>
            </a:xfrm>
            <a:custGeom>
              <a:avLst/>
              <a:gdLst/>
              <a:ahLst/>
              <a:cxnLst/>
              <a:rect r="r" b="b" t="t" l="l"/>
              <a:pathLst>
                <a:path h="366434" w="947373">
                  <a:moveTo>
                    <a:pt x="744174" y="0"/>
                  </a:moveTo>
                  <a:lnTo>
                    <a:pt x="0" y="0"/>
                  </a:lnTo>
                  <a:lnTo>
                    <a:pt x="0" y="366434"/>
                  </a:lnTo>
                  <a:lnTo>
                    <a:pt x="744174" y="366434"/>
                  </a:lnTo>
                  <a:lnTo>
                    <a:pt x="947373" y="183217"/>
                  </a:lnTo>
                  <a:lnTo>
                    <a:pt x="744174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833073" cy="433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27928" y="4121684"/>
            <a:ext cx="275569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3F6F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Fase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7928" y="5696972"/>
            <a:ext cx="275569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3F6FA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Fase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3310" y="1486905"/>
            <a:ext cx="1960344" cy="72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6"/>
              </a:lnSpc>
            </a:pPr>
            <a:r>
              <a:rPr lang="en-US" b="true" sz="202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Fases del Proyecto</a:t>
            </a:r>
          </a:p>
        </p:txBody>
      </p:sp>
      <p:sp>
        <p:nvSpPr>
          <p:cNvPr name="AutoShape 19" id="19"/>
          <p:cNvSpPr/>
          <p:nvPr/>
        </p:nvSpPr>
        <p:spPr>
          <a:xfrm>
            <a:off x="3924933" y="2406754"/>
            <a:ext cx="0" cy="6639396"/>
          </a:xfrm>
          <a:prstGeom prst="line">
            <a:avLst/>
          </a:prstGeom>
          <a:ln cap="flat" w="38100">
            <a:solidFill>
              <a:srgbClr val="211C1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3003907" y="9038824"/>
            <a:ext cx="1724427" cy="36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6"/>
              </a:lnSpc>
            </a:pPr>
            <a:r>
              <a:rPr lang="en-US" sz="2026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08/2025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7726384" y="2414609"/>
            <a:ext cx="0" cy="6639396"/>
          </a:xfrm>
          <a:prstGeom prst="line">
            <a:avLst/>
          </a:prstGeom>
          <a:ln cap="flat" w="38100">
            <a:solidFill>
              <a:srgbClr val="211C1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6864170" y="9046679"/>
            <a:ext cx="1724427" cy="36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6"/>
              </a:lnSpc>
            </a:pPr>
            <a:r>
              <a:rPr lang="en-US" sz="2026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12/2025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7928" y="2904511"/>
            <a:ext cx="2755695" cy="74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b="true" sz="1687" spc="-6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Inicio, Requerimientos y Diseño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5634" y="4566184"/>
            <a:ext cx="2755695" cy="36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b="true" sz="1681" spc="-6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Desarrollo y Pruebas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3458" y="5979547"/>
            <a:ext cx="2180048" cy="74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b="true" sz="1681" spc="-65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Documentación y Entrega Final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72633" y="2702581"/>
            <a:ext cx="1797016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 semanas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710322" y="5883344"/>
            <a:ext cx="1797016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 semanas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48743" y="4240429"/>
            <a:ext cx="1797016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11 semanas</a:t>
            </a:r>
          </a:p>
        </p:txBody>
      </p:sp>
      <p:sp>
        <p:nvSpPr>
          <p:cNvPr name="AutoShape 29" id="29"/>
          <p:cNvSpPr/>
          <p:nvPr/>
        </p:nvSpPr>
        <p:spPr>
          <a:xfrm>
            <a:off x="3901297" y="3092122"/>
            <a:ext cx="3335257" cy="0"/>
          </a:xfrm>
          <a:prstGeom prst="line">
            <a:avLst/>
          </a:prstGeom>
          <a:ln cap="flat" w="57150">
            <a:solidFill>
              <a:srgbClr val="0030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5367920" y="6255772"/>
            <a:ext cx="2358464" cy="0"/>
          </a:xfrm>
          <a:prstGeom prst="line">
            <a:avLst/>
          </a:prstGeom>
          <a:ln cap="flat" w="57150">
            <a:solidFill>
              <a:srgbClr val="0030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7236554" y="4677470"/>
            <a:ext cx="8131366" cy="0"/>
          </a:xfrm>
          <a:prstGeom prst="line">
            <a:avLst/>
          </a:prstGeom>
          <a:ln cap="flat" w="57150">
            <a:solidFill>
              <a:srgbClr val="00306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4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694006" y="-1447800"/>
            <a:ext cx="4913194" cy="4114800"/>
          </a:xfrm>
          <a:custGeom>
            <a:avLst/>
            <a:gdLst/>
            <a:ahLst/>
            <a:cxnLst/>
            <a:rect r="r" b="b" t="t" l="l"/>
            <a:pathLst>
              <a:path h="4114800" w="4913194">
                <a:moveTo>
                  <a:pt x="4913194" y="0"/>
                </a:moveTo>
                <a:lnTo>
                  <a:pt x="0" y="0"/>
                </a:lnTo>
                <a:lnTo>
                  <a:pt x="0" y="4114800"/>
                </a:lnTo>
                <a:lnTo>
                  <a:pt x="4913194" y="4114800"/>
                </a:lnTo>
                <a:lnTo>
                  <a:pt x="49131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446317" y="6840589"/>
            <a:ext cx="2794156" cy="5846533"/>
          </a:xfrm>
          <a:custGeom>
            <a:avLst/>
            <a:gdLst/>
            <a:ahLst/>
            <a:cxnLst/>
            <a:rect r="r" b="b" t="t" l="l"/>
            <a:pathLst>
              <a:path h="5846533" w="2794156">
                <a:moveTo>
                  <a:pt x="0" y="0"/>
                </a:moveTo>
                <a:lnTo>
                  <a:pt x="2794155" y="0"/>
                </a:lnTo>
                <a:lnTo>
                  <a:pt x="2794155" y="5846533"/>
                </a:lnTo>
                <a:lnTo>
                  <a:pt x="0" y="5846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730362" y="9258300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1595510" y="1393187"/>
            <a:ext cx="4527362" cy="1011111"/>
          </a:xfrm>
          <a:custGeom>
            <a:avLst/>
            <a:gdLst/>
            <a:ahLst/>
            <a:cxnLst/>
            <a:rect r="r" b="b" t="t" l="l"/>
            <a:pathLst>
              <a:path h="1011111" w="4527362">
                <a:moveTo>
                  <a:pt x="0" y="0"/>
                </a:moveTo>
                <a:lnTo>
                  <a:pt x="4527362" y="0"/>
                </a:lnTo>
                <a:lnTo>
                  <a:pt x="4527362" y="1011111"/>
                </a:lnTo>
                <a:lnTo>
                  <a:pt x="0" y="101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20924" y="288054"/>
            <a:ext cx="13246151" cy="9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Etapas de implementación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45671" y="1534332"/>
            <a:ext cx="15796658" cy="8073133"/>
            <a:chOff x="0" y="0"/>
            <a:chExt cx="21062210" cy="1076417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9067627" y="10048892"/>
              <a:ext cx="2926956" cy="715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9"/>
                </a:lnSpc>
                <a:spcBef>
                  <a:spcPct val="0"/>
                </a:spcBef>
              </a:pPr>
              <a:r>
                <a:rPr lang="en-US" sz="3178">
                  <a:solidFill>
                    <a:srgbClr val="FFFFFF"/>
                  </a:solidFill>
                  <a:latin typeface="Helios Extended"/>
                  <a:ea typeface="Helios Extended"/>
                  <a:cs typeface="Helios Extended"/>
                  <a:sym typeface="Helios Extended"/>
                </a:rPr>
                <a:t>Semanas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0">
              <a:off x="-2106221" y="-2106221"/>
              <a:ext cx="25274652" cy="14091291"/>
            </a:xfrm>
            <a:prstGeom prst="rect">
              <a:avLst/>
            </a:prstGeom>
          </p:spPr>
        </p:pic>
      </p:grpSp>
      <p:sp>
        <p:nvSpPr>
          <p:cNvPr name="AutoShape 10" id="10"/>
          <p:cNvSpPr/>
          <p:nvPr/>
        </p:nvSpPr>
        <p:spPr>
          <a:xfrm>
            <a:off x="5066699" y="2155295"/>
            <a:ext cx="0" cy="6444079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621753" y="2155295"/>
            <a:ext cx="0" cy="6444079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4766661" y="1869863"/>
            <a:ext cx="600075" cy="28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Hito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21716" y="1869863"/>
            <a:ext cx="600075" cy="28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Hito 2 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3060403" y="2155295"/>
            <a:ext cx="0" cy="6444079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760366" y="1869863"/>
            <a:ext cx="600075" cy="28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Hito 3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5694006" y="2155295"/>
            <a:ext cx="0" cy="6444079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5393968" y="1869863"/>
            <a:ext cx="600075" cy="28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Hito 4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6579831" y="2155295"/>
            <a:ext cx="0" cy="6444079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6279793" y="1869863"/>
            <a:ext cx="600075" cy="28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Hito 5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4824879" y="2155295"/>
            <a:ext cx="0" cy="6444079"/>
          </a:xfrm>
          <a:prstGeom prst="line">
            <a:avLst/>
          </a:prstGeom>
          <a:ln cap="flat" w="38100">
            <a:solidFill>
              <a:srgbClr val="D9505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4524842" y="1869863"/>
            <a:ext cx="600075" cy="28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D9505D"/>
                </a:solidFill>
                <a:latin typeface="Open Sans"/>
                <a:ea typeface="Open Sans"/>
                <a:cs typeface="Open Sans"/>
                <a:sym typeface="Open Sans"/>
              </a:rPr>
              <a:t>Hito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DAG5qeUVTUc</dc:identifier>
  <dcterms:modified xsi:type="dcterms:W3CDTF">2011-08-01T06:04:30Z</dcterms:modified>
  <cp:revision>1</cp:revision>
  <dc:title>Presentacion Proyecto</dc:title>
</cp:coreProperties>
</file>